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34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Sheet2!$A$2:$A$5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Sheet2!$B$2:$B$5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83-4B7A-BD5D-7961561854E1}"/>
            </c:ext>
          </c:extLst>
        </c:ser>
        <c:ser>
          <c:idx val="1"/>
          <c:order val="1"/>
          <c:tx>
            <c:strRef>
              <c:f>Sheet2!$C$1</c:f>
              <c:strCache>
                <c:ptCount val="1"/>
                <c:pt idx="0">
                  <c:v>Series 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Sheet2!$A$2:$A$5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Sheet2!$C$2:$C$5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83-4B7A-BD5D-7961561854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axId val="666787504"/>
        <c:axId val="666782512"/>
      </c:barChart>
      <c:barChart>
        <c:barDir val="col"/>
        <c:grouping val="clustered"/>
        <c:varyColors val="0"/>
        <c:ser>
          <c:idx val="2"/>
          <c:order val="2"/>
          <c:tx>
            <c:strRef>
              <c:f>Sheet2!$D$1</c:f>
              <c:strCache>
                <c:ptCount val="1"/>
                <c:pt idx="0">
                  <c:v>Series 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Sheet2!$A$2:$A$5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Sheet2!$D$2:$D$5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C83-4B7A-BD5D-7961561854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axId val="666783344"/>
        <c:axId val="666788752"/>
      </c:barChart>
      <c:catAx>
        <c:axId val="666787504"/>
        <c:scaling>
          <c:orientation val="minMax"/>
        </c:scaling>
        <c:delete val="0"/>
        <c:axPos val="b"/>
        <c:title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6782512"/>
        <c:crosses val="autoZero"/>
        <c:auto val="1"/>
        <c:lblAlgn val="ctr"/>
        <c:lblOffset val="100"/>
        <c:noMultiLvlLbl val="0"/>
      </c:catAx>
      <c:valAx>
        <c:axId val="666782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6787504"/>
        <c:crosses val="autoZero"/>
        <c:crossBetween val="between"/>
      </c:valAx>
      <c:valAx>
        <c:axId val="666788752"/>
        <c:scaling>
          <c:orientation val="minMax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6783344"/>
        <c:crosses val="max"/>
        <c:crossBetween val="between"/>
      </c:valAx>
      <c:catAx>
        <c:axId val="666783344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extTo"/>
        <c:crossAx val="666788752"/>
        <c:crosses val="max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63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3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16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1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8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51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77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4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56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1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77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172" y="983800"/>
            <a:ext cx="3642314" cy="51117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is the demo for charts in pptx.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72" y="393998"/>
            <a:ext cx="2317398" cy="366937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12114" y="420918"/>
            <a:ext cx="2524714" cy="29819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D0670F3-1988-4BBF-97E3-94B4CD424604}"/>
              </a:ext>
            </a:extLst>
          </p:cNvPr>
          <p:cNvSpPr txBox="1"/>
          <p:nvPr/>
        </p:nvSpPr>
        <p:spPr>
          <a:xfrm>
            <a:off x="784543" y="1494971"/>
            <a:ext cx="4692332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{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aopchart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simpleChartDataWithSecondaryAxes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}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EAFDBE4-F473-96A6-A86C-15726869BF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5272216"/>
              </p:ext>
            </p:extLst>
          </p:nvPr>
        </p:nvGraphicFramePr>
        <p:xfrm>
          <a:off x="904875" y="1883671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393</TotalTime>
  <Words>19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7</cp:revision>
  <dcterms:created xsi:type="dcterms:W3CDTF">2023-04-17T11:23:23Z</dcterms:created>
  <dcterms:modified xsi:type="dcterms:W3CDTF">2023-05-22T09:12:39Z</dcterms:modified>
</cp:coreProperties>
</file>