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3-4B7A-BD5D-7961561854E1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3-4B7A-BD5D-796156185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666787504"/>
        <c:axId val="666782512"/>
      </c:barChart>
      <c:barChart>
        <c:barDir val="col"/>
        <c:grouping val="clustered"/>
        <c:varyColors val="0"/>
        <c:ser>
          <c:idx val="2"/>
          <c:order val="2"/>
          <c:tx>
            <c:strRef>
              <c:f>Sheet2!$D$1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83-4B7A-BD5D-796156185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666783344"/>
        <c:axId val="666788752"/>
      </c:barChart>
      <c:catAx>
        <c:axId val="666787504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2512"/>
        <c:crosses val="autoZero"/>
        <c:auto val="1"/>
        <c:lblAlgn val="ctr"/>
        <c:lblOffset val="100"/>
        <c:noMultiLvlLbl val="0"/>
      </c:catAx>
      <c:valAx>
        <c:axId val="66678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7504"/>
        <c:crosses val="autoZero"/>
        <c:crossBetween val="between"/>
      </c:valAx>
      <c:valAx>
        <c:axId val="66678875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3344"/>
        <c:crosses val="max"/>
        <c:crossBetween val="between"/>
      </c:valAx>
      <c:catAx>
        <c:axId val="6667833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666788752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469233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aopchart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simpleChartDataWithSecondaryAxes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}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AFDBE4-F473-96A6-A86C-15726869BF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272216"/>
              </p:ext>
            </p:extLst>
          </p:nvPr>
        </p:nvGraphicFramePr>
        <p:xfrm>
          <a:off x="904875" y="18836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393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2023-05-22T09:12:39Z</dcterms:modified>
</cp:coreProperties>
</file>