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7A-4EB7-B45A-24672E7E77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7A-4EB7-B45A-24672E7E77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7A-4EB7-B45A-24672E7E7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848623"/>
        <c:axId val="1139850543"/>
      </c:lineChart>
      <c:catAx>
        <c:axId val="113984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50543"/>
        <c:crosses val="autoZero"/>
        <c:auto val="1"/>
        <c:lblAlgn val="ctr"/>
        <c:lblOffset val="100"/>
        <c:noMultiLvlLbl val="0"/>
      </c:catAx>
      <c:valAx>
        <c:axId val="113985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48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97783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aopchart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simpleChartData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}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955ACA3-D0C7-CBA8-6609-879B640D2D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109367"/>
              </p:ext>
            </p:extLst>
          </p:nvPr>
        </p:nvGraphicFramePr>
        <p:xfrm>
          <a:off x="1019175" y="188296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393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2023-05-22T09:09:47Z</dcterms:modified>
</cp:coreProperties>
</file>