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3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945370370370370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Volume</c:v>
                </c:pt>
              </c:strCache>
            </c:strRef>
          </c:tx>
          <c:spPr>
            <a:solidFill>
              <a:schemeClr val="lt1">
                <a:alpha val="25000"/>
              </a:schemeClr>
            </a:solid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numRef>
              <c:f>Sheet2!$A$2:$A$6</c:f>
              <c:numCache>
                <c:formatCode>m/d/yyyy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Sheet2!$B$2:$B$6</c:f>
              <c:numCache>
                <c:formatCode>General</c:formatCode>
                <c:ptCount val="5"/>
                <c:pt idx="0">
                  <c:v>70</c:v>
                </c:pt>
                <c:pt idx="1">
                  <c:v>120</c:v>
                </c:pt>
                <c:pt idx="2">
                  <c:v>150</c:v>
                </c:pt>
                <c:pt idx="3">
                  <c:v>135</c:v>
                </c:pt>
                <c:pt idx="4">
                  <c:v>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40-4047-B1C3-1FB94EDF79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96686448"/>
        <c:axId val="1596683952"/>
      </c:barChart>
      <c:stockChart>
        <c:ser>
          <c:idx val="1"/>
          <c:order val="1"/>
          <c:tx>
            <c:strRef>
              <c:f>Sheet2!$C$1</c:f>
              <c:strCache>
                <c:ptCount val="1"/>
                <c:pt idx="0">
                  <c:v>Open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dist="25400" dir="2700000" algn="tl" rotWithShape="0">
                <a:schemeClr val="accent3"/>
              </a:outerShdw>
            </a:effectLst>
          </c:spPr>
          <c:marker>
            <c:symbol val="none"/>
          </c:marker>
          <c:cat>
            <c:numRef>
              <c:f>Sheet2!$A$2:$A$6</c:f>
              <c:numCache>
                <c:formatCode>m/d/yyyy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Sheet2!$C$2:$C$6</c:f>
              <c:numCache>
                <c:formatCode>General</c:formatCode>
                <c:ptCount val="5"/>
                <c:pt idx="0">
                  <c:v>44</c:v>
                </c:pt>
                <c:pt idx="1">
                  <c:v>25</c:v>
                </c:pt>
                <c:pt idx="2">
                  <c:v>38</c:v>
                </c:pt>
                <c:pt idx="3">
                  <c:v>50</c:v>
                </c:pt>
                <c:pt idx="4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40-4047-B1C3-1FB94EDF79D9}"/>
            </c:ext>
          </c:extLst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High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dist="25400" dir="2700000" algn="tl" rotWithShape="0">
                <a:schemeClr val="accent5"/>
              </a:outerShdw>
            </a:effectLst>
          </c:spPr>
          <c:marker>
            <c:symbol val="none"/>
          </c:marker>
          <c:cat>
            <c:numRef>
              <c:f>Sheet2!$A$2:$A$6</c:f>
              <c:numCache>
                <c:formatCode>m/d/yyyy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Sheet2!$D$2:$D$6</c:f>
              <c:numCache>
                <c:formatCode>General</c:formatCode>
                <c:ptCount val="5"/>
                <c:pt idx="0">
                  <c:v>55</c:v>
                </c:pt>
                <c:pt idx="1">
                  <c:v>57</c:v>
                </c:pt>
                <c:pt idx="2">
                  <c:v>57</c:v>
                </c:pt>
                <c:pt idx="3">
                  <c:v>58</c:v>
                </c:pt>
                <c:pt idx="4">
                  <c:v>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640-4047-B1C3-1FB94EDF79D9}"/>
            </c:ext>
          </c:extLst>
        </c:ser>
        <c:ser>
          <c:idx val="3"/>
          <c:order val="3"/>
          <c:tx>
            <c:strRef>
              <c:f>Sheet2!$E$1</c:f>
              <c:strCache>
                <c:ptCount val="1"/>
                <c:pt idx="0">
                  <c:v>Low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dist="25400" dir="2700000" algn="tl" rotWithShape="0">
                <a:schemeClr val="accent1">
                  <a:lumMod val="60000"/>
                </a:schemeClr>
              </a:outerShdw>
            </a:effectLst>
          </c:spPr>
          <c:marker>
            <c:symbol val="none"/>
          </c:marker>
          <c:cat>
            <c:numRef>
              <c:f>Sheet2!$A$2:$A$6</c:f>
              <c:numCache>
                <c:formatCode>m/d/yyyy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Sheet2!$E$2:$E$6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11</c:v>
                </c:pt>
                <c:pt idx="4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640-4047-B1C3-1FB94EDF79D9}"/>
            </c:ext>
          </c:extLst>
        </c:ser>
        <c:ser>
          <c:idx val="4"/>
          <c:order val="4"/>
          <c:tx>
            <c:strRef>
              <c:f>Sheet2!$F$1</c:f>
              <c:strCache>
                <c:ptCount val="1"/>
                <c:pt idx="0">
                  <c:v>Close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dist="25400" dir="2700000" algn="tl" rotWithShape="0">
                <a:schemeClr val="accent3">
                  <a:lumMod val="60000"/>
                </a:schemeClr>
              </a:outerShdw>
            </a:effectLst>
          </c:spPr>
          <c:marker>
            <c:symbol val="none"/>
          </c:marker>
          <c:cat>
            <c:numRef>
              <c:f>Sheet2!$A$2:$A$6</c:f>
              <c:numCache>
                <c:formatCode>m/d/yyyy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Sheet2!$F$2:$F$6</c:f>
              <c:numCache>
                <c:formatCode>General</c:formatCode>
                <c:ptCount val="5"/>
                <c:pt idx="0">
                  <c:v>25</c:v>
                </c:pt>
                <c:pt idx="1">
                  <c:v>38</c:v>
                </c:pt>
                <c:pt idx="2">
                  <c:v>50</c:v>
                </c:pt>
                <c:pt idx="3">
                  <c:v>35</c:v>
                </c:pt>
                <c:pt idx="4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640-4047-B1C3-1FB94EDF79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chemeClr val="lt1"/>
              </a:solidFill>
              <a:round/>
            </a:ln>
            <a:effectLst/>
          </c:spPr>
        </c:hiLowLines>
        <c:upDownBars>
          <c:gapWidth val="150"/>
          <c:upBars>
            <c:spPr>
              <a:pattFill prst="ltDnDiag">
                <a:fgClr>
                  <a:schemeClr val="accent1"/>
                </a:fgClr>
                <a:bgClr>
                  <a:schemeClr val="lt1"/>
                </a:bgClr>
              </a:pattFill>
              <a:ln w="9525" cap="flat" cmpd="sng" algn="ctr">
                <a:solidFill>
                  <a:schemeClr val="lt1">
                    <a:lumMod val="85000"/>
                    <a:alpha val="50000"/>
                  </a:schemeClr>
                </a:solidFill>
                <a:round/>
              </a:ln>
              <a:effectLst/>
            </c:spPr>
          </c:upBars>
          <c:downBars>
            <c:spPr>
              <a:pattFill prst="ltDnDiag">
                <a:fgClr>
                  <a:schemeClr val="lt1"/>
                </a:fgClr>
                <a:bgClr>
                  <a:schemeClr val="accent1"/>
                </a:bgClr>
              </a:patt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ownBars>
        </c:upDownBars>
        <c:axId val="1596686864"/>
        <c:axId val="1596680208"/>
      </c:stockChart>
      <c:dateAx>
        <c:axId val="159668644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5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6683952"/>
        <c:crosses val="autoZero"/>
        <c:auto val="1"/>
        <c:lblOffset val="100"/>
        <c:baseTimeUnit val="days"/>
      </c:dateAx>
      <c:valAx>
        <c:axId val="1596683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6686448"/>
        <c:crosses val="autoZero"/>
        <c:crossBetween val="between"/>
      </c:valAx>
      <c:valAx>
        <c:axId val="1596680208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6686864"/>
        <c:crosses val="max"/>
        <c:crossBetween val="between"/>
      </c:valAx>
      <c:dateAx>
        <c:axId val="1596686864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596680208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0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defRPr sz="800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900" kern="1200"/>
  </cs:chartArea>
  <cs:dataLabel>
    <cs:lnRef idx="0"/>
    <cs:fillRef idx="0"/>
    <cs:effectRef idx="0"/>
    <cs:fontRef idx="minor">
      <cs:styleClr val="0"/>
    </cs:fontRef>
    <cs:spPr>
      <a:solidFill>
        <a:schemeClr val="lt1">
          <a:alpha val="90000"/>
        </a:schemeClr>
      </a:solidFill>
    </cs:spPr>
    <cs:defRPr sz="900" b="1" kern="1200"/>
    <cs:bodyPr vertOverflow="clip" horzOverflow="clip" wrap="square" lIns="38100" tIns="19050" rIns="38100" bIns="19050" anchor="ctr">
      <a:spAutoFit/>
    </cs:bodyPr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/>
    <cs:effectRef idx="0">
      <cs:styleClr val="auto"/>
    </cs:effectRef>
    <cs:fontRef idx="minor">
      <a:schemeClr val="tx1"/>
    </cs:fontRef>
    <cs:spPr>
      <a:solidFill>
        <a:schemeClr val="lt1">
          <a:alpha val="25000"/>
        </a:schemeClr>
      </a:solidFill>
      <a:effectLst>
        <a:innerShdw blurRad="114300">
          <a:schemeClr val="phClr"/>
        </a:innerShdw>
      </a:effectLst>
    </cs:spPr>
  </cs:dataPoint>
  <cs:dataPoint3D>
    <cs:lnRef idx="0"/>
    <cs:fillRef idx="0"/>
    <cs:effectRef idx="0">
      <cs:styleClr val="auto"/>
    </cs:effectRef>
    <cs:fontRef idx="minor">
      <a:schemeClr val="tx1"/>
    </cs:fontRef>
    <cs:spPr>
      <a:solidFill>
        <a:schemeClr val="lt1">
          <a:alpha val="10000"/>
        </a:schemeClr>
      </a:solid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/>
    <cs:fillRef idx="0">
      <cs:styleClr val="0"/>
    </cs:fillRef>
    <cs:effectRef idx="0"/>
    <cs:fontRef idx="minor">
      <a:schemeClr val="tx1"/>
    </cs:fontRef>
    <cs:spPr>
      <a:pattFill prst="ltDnDiag">
        <a:fgClr>
          <a:schemeClr val="lt1"/>
        </a:fgClr>
        <a:bgClr>
          <a:schemeClr val="phClr"/>
        </a:bgClr>
      </a:pattFill>
      <a:ln w="9525" cap="flat" cmpd="sng" algn="ctr">
        <a:solidFill>
          <a:schemeClr val="lt1">
            <a:alpha val="50000"/>
          </a:schemeClr>
        </a:solidFill>
        <a:round/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15875" cap="flat" cmpd="sng" algn="ctr">
        <a:solidFill>
          <a:schemeClr val="lt1"/>
        </a:solidFill>
        <a:round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/>
    <cs:fillRef idx="0">
      <cs:styleClr val="0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lt1"/>
        </a:bgClr>
      </a:pattFill>
      <a:ln w="9525" cap="flat" cmpd="sng" algn="ctr">
        <a:solidFill>
          <a:schemeClr val="lt1">
            <a:lumMod val="85000"/>
            <a:alpha val="50000"/>
          </a:schemeClr>
        </a:solidFill>
        <a:round/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6698478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stock chart using chart templating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22B1C16-0D49-EF94-4DE0-77B485E8BA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8522797"/>
              </p:ext>
            </p:extLst>
          </p:nvPr>
        </p:nvGraphicFramePr>
        <p:xfrm>
          <a:off x="971550" y="2133600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471E1AC-C556-DD15-AF28-59652683B5B5}"/>
              </a:ext>
            </a:extLst>
          </p:cNvPr>
          <p:cNvSpPr txBox="1"/>
          <p:nvPr/>
        </p:nvSpPr>
        <p:spPr>
          <a:xfrm>
            <a:off x="514350" y="1717836"/>
            <a:ext cx="4572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{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aopchart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stockChartData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393</TotalTime>
  <Words>19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8</cp:revision>
  <dcterms:created xsi:type="dcterms:W3CDTF">2023-04-17T11:23:23Z</dcterms:created>
  <dcterms:modified xsi:type="dcterms:W3CDTF">2023-05-22T09:14:56Z</dcterms:modified>
</cp:coreProperties>
</file>