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title>
      <c:tx>
        <c:rich>
          <a:bodyPr rot="0"/>
          <a:p>
            <a:pPr>
              <a:defRPr/>
            </a:pPr>
            <a:r>
              <a:t>Chart Title</a:t>
            </a:r>
          </a:p>
        </c:rich>
      </c:tx>
      <c:overlay val="0"/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area</c:v>
                </c:pt>
              </c:strCache>
            </c:strRef>
          </c:tx>
          <c:spPr>
            <a:solidFill>
              <a:srgbClr val="c7ebd2">
                <a:alpha val="100000"/>
              </a:srgbClr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AOPChartSheet_chart1!$B$2:$B$8</c:f>
              <c:numCache>
                <c:formatCode>General</c:formatCode>
                <c:ptCount val="7"/>
                <c:pt idx="0">
                  <c:v>950</c:v>
                </c:pt>
                <c:pt idx="1">
                  <c:v>2420</c:v>
                </c:pt>
                <c:pt idx="2">
                  <c:v>2760</c:v>
                </c:pt>
                <c:pt idx="3">
                  <c:v>1090</c:v>
                </c:pt>
                <c:pt idx="4">
                  <c:v>1060</c:v>
                </c:pt>
                <c:pt idx="5">
                  <c:v>2380</c:v>
                </c:pt>
                <c:pt idx="6">
                  <c:v>2370</c:v>
                </c:pt>
              </c:numCache>
            </c:numRef>
          </c:val>
        </c:ser>
        <c:axId val="142309248"/>
        <c:axId val="142310784"/>
      </c:area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934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