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4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C4211A3-37D1-122C-44C2-AAEAC4E62681}"/>
              </a:ext>
            </a:extLst>
          </p:cNvPr>
          <p:cNvSpPr txBox="1"/>
          <p:nvPr/>
        </p:nvSpPr>
        <p:spPr>
          <a:xfrm>
            <a:off x="4859803" y="222488"/>
            <a:ext cx="2576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Array Operations in AOP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EDB930B-99B4-EBDD-3888-2590E12E7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284093"/>
              </p:ext>
            </p:extLst>
          </p:nvPr>
        </p:nvGraphicFramePr>
        <p:xfrm>
          <a:off x="3385819" y="1715008"/>
          <a:ext cx="6003239" cy="6646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3940">
                  <a:extLst>
                    <a:ext uri="{9D8B030D-6E8A-4147-A177-3AD203B41FA5}">
                      <a16:colId xmlns:a16="http://schemas.microsoft.com/office/drawing/2014/main" val="2997783643"/>
                    </a:ext>
                  </a:extLst>
                </a:gridCol>
                <a:gridCol w="1208505">
                  <a:extLst>
                    <a:ext uri="{9D8B030D-6E8A-4147-A177-3AD203B41FA5}">
                      <a16:colId xmlns:a16="http://schemas.microsoft.com/office/drawing/2014/main" val="2852524297"/>
                    </a:ext>
                  </a:extLst>
                </a:gridCol>
                <a:gridCol w="2590794">
                  <a:extLst>
                    <a:ext uri="{9D8B030D-6E8A-4147-A177-3AD203B41FA5}">
                      <a16:colId xmlns:a16="http://schemas.microsoft.com/office/drawing/2014/main" val="1604173035"/>
                    </a:ext>
                  </a:extLst>
                </a:gridCol>
              </a:tblGrid>
              <a:tr h="1653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Customer Name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Customer City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Total Orders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9465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{#customers}{cust_first_name} {cust_last_name}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{</a:t>
                      </a:r>
                      <a:r>
                        <a:rPr lang="en-GB" sz="1400" dirty="0" err="1">
                          <a:effectLst/>
                        </a:rPr>
                        <a:t>cust_city</a:t>
                      </a:r>
                      <a:r>
                        <a:rPr lang="en-GB" sz="1400" dirty="0">
                          <a:effectLst/>
                        </a:rPr>
                        <a:t>}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{</a:t>
                      </a:r>
                      <a:r>
                        <a:rPr lang="en-GB" sz="1400" dirty="0" err="1">
                          <a:effectLst/>
                          <a:highlight>
                            <a:srgbClr val="FFFF00"/>
                          </a:highlight>
                        </a:rPr>
                        <a:t>orders.length</a:t>
                      </a: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</a:rPr>
                        <a:t>}</a:t>
                      </a:r>
                      <a:r>
                        <a:rPr lang="en-GB" sz="1400" dirty="0">
                          <a:effectLst/>
                        </a:rPr>
                        <a:t>{/customers}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022113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F21F6E1-05F6-1447-82F8-DD44EB8CCB53}"/>
              </a:ext>
            </a:extLst>
          </p:cNvPr>
          <p:cNvSpPr txBox="1"/>
          <p:nvPr/>
        </p:nvSpPr>
        <p:spPr>
          <a:xfrm>
            <a:off x="3385820" y="1181100"/>
            <a:ext cx="2226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Customers Details: </a:t>
            </a: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C4211A3-37D1-122C-44C2-AAEAC4E62681}"/>
              </a:ext>
            </a:extLst>
          </p:cNvPr>
          <p:cNvSpPr txBox="1"/>
          <p:nvPr/>
        </p:nvSpPr>
        <p:spPr>
          <a:xfrm>
            <a:off x="4859803" y="222488"/>
            <a:ext cx="2576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Array Operations in AOP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FF089D-61DD-BB7B-2D99-A85B19342DD5}"/>
              </a:ext>
            </a:extLst>
          </p:cNvPr>
          <p:cNvSpPr txBox="1"/>
          <p:nvPr/>
        </p:nvSpPr>
        <p:spPr>
          <a:xfrm>
            <a:off x="962024" y="1209675"/>
            <a:ext cx="1042987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First Customer</a:t>
            </a:r>
          </a:p>
          <a:p>
            <a:r>
              <a:rPr lang="en-US" b="1" dirty="0"/>
              <a:t>	</a:t>
            </a:r>
            <a:r>
              <a:rPr lang="en-US" dirty="0"/>
              <a:t>Name	: </a:t>
            </a:r>
            <a:r>
              <a:rPr lang="en-GB" b="1" dirty="0"/>
              <a:t>{customers[0].</a:t>
            </a:r>
            <a:r>
              <a:rPr lang="en-GB" b="1" dirty="0" err="1"/>
              <a:t>cust_first_name</a:t>
            </a:r>
            <a:r>
              <a:rPr lang="en-GB" b="1" dirty="0"/>
              <a:t>} {customers[0]. </a:t>
            </a:r>
            <a:r>
              <a:rPr lang="en-GB" b="1" dirty="0" err="1"/>
              <a:t>cust_last_name</a:t>
            </a:r>
            <a:r>
              <a:rPr lang="en-GB" b="1" dirty="0"/>
              <a:t>}</a:t>
            </a:r>
          </a:p>
          <a:p>
            <a:r>
              <a:rPr lang="en-GB" dirty="0"/>
              <a:t>	City 	: </a:t>
            </a:r>
            <a:r>
              <a:rPr lang="en-GB" b="1" dirty="0"/>
              <a:t>{customers[0].</a:t>
            </a:r>
            <a:r>
              <a:rPr lang="en-GB" b="1" dirty="0" err="1"/>
              <a:t>cust_city</a:t>
            </a:r>
            <a:r>
              <a:rPr lang="en-GB" b="1" dirty="0"/>
              <a:t>}</a:t>
            </a:r>
          </a:p>
          <a:p>
            <a:r>
              <a:rPr lang="en-GB" b="1" dirty="0"/>
              <a:t>	Orders</a:t>
            </a:r>
            <a:r>
              <a:rPr lang="en-GB" dirty="0"/>
              <a:t>{!customers[0].orders}</a:t>
            </a:r>
          </a:p>
          <a:p>
            <a:r>
              <a:rPr lang="en-GB" b="1" dirty="0"/>
              <a:t>		</a:t>
            </a:r>
            <a:r>
              <a:rPr lang="en-GB" dirty="0"/>
              <a:t>Order Name	: {</a:t>
            </a:r>
            <a:r>
              <a:rPr lang="en-GB" dirty="0" err="1"/>
              <a:t>order_name</a:t>
            </a:r>
            <a:r>
              <a:rPr lang="en-GB" dirty="0"/>
              <a:t>}</a:t>
            </a:r>
          </a:p>
          <a:p>
            <a:r>
              <a:rPr lang="en-GB" b="1" dirty="0"/>
              <a:t>		</a:t>
            </a:r>
            <a:r>
              <a:rPr lang="en-GB" dirty="0"/>
              <a:t>Order Total	: {</a:t>
            </a:r>
            <a:r>
              <a:rPr lang="en-GB" dirty="0" err="1"/>
              <a:t>order_total</a:t>
            </a:r>
            <a:r>
              <a:rPr lang="en-GB" dirty="0"/>
              <a:t>}</a:t>
            </a:r>
          </a:p>
          <a:p>
            <a:endParaRPr lang="en-GB" dirty="0"/>
          </a:p>
          <a:p>
            <a:r>
              <a:rPr lang="en-GB" dirty="0"/>
              <a:t>		</a:t>
            </a:r>
            <a:endParaRPr lang="en-GB" b="1" dirty="0"/>
          </a:p>
          <a:p>
            <a:endParaRPr lang="en-GB" b="1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62BD1FC-7C53-5303-0436-2313978B80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361340"/>
              </p:ext>
            </p:extLst>
          </p:nvPr>
        </p:nvGraphicFramePr>
        <p:xfrm>
          <a:off x="3035363" y="2954131"/>
          <a:ext cx="6070536" cy="3741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1323">
                  <a:extLst>
                    <a:ext uri="{9D8B030D-6E8A-4147-A177-3AD203B41FA5}">
                      <a16:colId xmlns:a16="http://schemas.microsoft.com/office/drawing/2014/main" val="1352203995"/>
                    </a:ext>
                  </a:extLst>
                </a:gridCol>
                <a:gridCol w="932972">
                  <a:extLst>
                    <a:ext uri="{9D8B030D-6E8A-4147-A177-3AD203B41FA5}">
                      <a16:colId xmlns:a16="http://schemas.microsoft.com/office/drawing/2014/main" val="2668258327"/>
                    </a:ext>
                  </a:extLst>
                </a:gridCol>
                <a:gridCol w="1214592">
                  <a:extLst>
                    <a:ext uri="{9D8B030D-6E8A-4147-A177-3AD203B41FA5}">
                      <a16:colId xmlns:a16="http://schemas.microsoft.com/office/drawing/2014/main" val="1637355675"/>
                    </a:ext>
                  </a:extLst>
                </a:gridCol>
                <a:gridCol w="1771649">
                  <a:extLst>
                    <a:ext uri="{9D8B030D-6E8A-4147-A177-3AD203B41FA5}">
                      <a16:colId xmlns:a16="http://schemas.microsoft.com/office/drawing/2014/main" val="20576652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Product Name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Quantity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Unit Price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Total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5654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{#product}{product_name}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{quantity}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{</a:t>
                      </a:r>
                      <a:r>
                        <a:rPr lang="en-US" sz="1200" dirty="0" err="1">
                          <a:effectLst/>
                        </a:rPr>
                        <a:t>unit_price</a:t>
                      </a:r>
                      <a:r>
                        <a:rPr lang="en-US" sz="1200" dirty="0">
                          <a:effectLst/>
                        </a:rPr>
                        <a:t>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{quantity*</a:t>
                      </a:r>
                      <a:r>
                        <a:rPr lang="en-US" sz="1200" dirty="0" err="1">
                          <a:effectLst/>
                        </a:rPr>
                        <a:t>unit_price</a:t>
                      </a:r>
                      <a:r>
                        <a:rPr lang="en-US" sz="1200" dirty="0">
                          <a:effectLst/>
                        </a:rPr>
                        <a:t>}{/}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7230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009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C4211A3-37D1-122C-44C2-AAEAC4E62681}"/>
              </a:ext>
            </a:extLst>
          </p:cNvPr>
          <p:cNvSpPr txBox="1"/>
          <p:nvPr/>
        </p:nvSpPr>
        <p:spPr>
          <a:xfrm>
            <a:off x="4859803" y="222488"/>
            <a:ext cx="2576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Array Operations in AOP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FF089D-61DD-BB7B-2D99-A85B19342DD5}"/>
              </a:ext>
            </a:extLst>
          </p:cNvPr>
          <p:cNvSpPr txBox="1"/>
          <p:nvPr/>
        </p:nvSpPr>
        <p:spPr>
          <a:xfrm>
            <a:off x="962024" y="1209675"/>
            <a:ext cx="104298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Third Customer</a:t>
            </a:r>
          </a:p>
          <a:p>
            <a:r>
              <a:rPr lang="en-US" b="1" dirty="0"/>
              <a:t>	</a:t>
            </a:r>
            <a:r>
              <a:rPr lang="en-US" dirty="0"/>
              <a:t>Name	: </a:t>
            </a:r>
            <a:r>
              <a:rPr lang="en-GB" b="1" dirty="0"/>
              <a:t>{customers[2].</a:t>
            </a:r>
            <a:r>
              <a:rPr lang="en-GB" b="1" dirty="0" err="1"/>
              <a:t>cust_first_name</a:t>
            </a:r>
            <a:r>
              <a:rPr lang="en-GB" b="1" dirty="0"/>
              <a:t>} {customers[2]. </a:t>
            </a:r>
            <a:r>
              <a:rPr lang="en-GB" b="1" dirty="0" err="1"/>
              <a:t>cust_last_name</a:t>
            </a:r>
            <a:r>
              <a:rPr lang="en-GB" b="1" dirty="0"/>
              <a:t>}</a:t>
            </a:r>
          </a:p>
          <a:p>
            <a:r>
              <a:rPr lang="en-GB" dirty="0"/>
              <a:t>	City 	: </a:t>
            </a:r>
            <a:r>
              <a:rPr lang="en-GB" b="1" dirty="0"/>
              <a:t>{customers[2].</a:t>
            </a:r>
            <a:r>
              <a:rPr lang="en-GB" b="1" dirty="0" err="1"/>
              <a:t>cust_city</a:t>
            </a:r>
            <a:r>
              <a:rPr lang="en-GB" b="1" dirty="0"/>
              <a:t>}</a:t>
            </a:r>
          </a:p>
          <a:p>
            <a:r>
              <a:rPr lang="en-GB" b="1" dirty="0"/>
              <a:t>	Orders</a:t>
            </a:r>
            <a:r>
              <a:rPr lang="en-GB" dirty="0"/>
              <a:t>{!customers[2].orders}</a:t>
            </a:r>
          </a:p>
          <a:p>
            <a:r>
              <a:rPr lang="en-GB" b="1" dirty="0"/>
              <a:t>		</a:t>
            </a:r>
            <a:r>
              <a:rPr lang="en-GB" dirty="0"/>
              <a:t>Order Name	: {</a:t>
            </a:r>
            <a:r>
              <a:rPr lang="en-GB" dirty="0" err="1"/>
              <a:t>order_name</a:t>
            </a:r>
            <a:r>
              <a:rPr lang="en-GB" dirty="0"/>
              <a:t>}</a:t>
            </a:r>
          </a:p>
          <a:p>
            <a:r>
              <a:rPr lang="en-GB" b="1" dirty="0"/>
              <a:t>		</a:t>
            </a:r>
            <a:r>
              <a:rPr lang="en-GB" dirty="0"/>
              <a:t>Order Total	: {</a:t>
            </a:r>
            <a:r>
              <a:rPr lang="en-GB" dirty="0" err="1"/>
              <a:t>order_total</a:t>
            </a:r>
            <a:r>
              <a:rPr lang="en-GB" dirty="0"/>
              <a:t>}</a:t>
            </a:r>
          </a:p>
          <a:p>
            <a:endParaRPr lang="en-GB" dirty="0"/>
          </a:p>
          <a:p>
            <a:r>
              <a:rPr lang="en-GB" dirty="0"/>
              <a:t>		</a:t>
            </a:r>
          </a:p>
          <a:p>
            <a:r>
              <a:rPr lang="en-GB" dirty="0"/>
              <a:t>		</a:t>
            </a:r>
            <a:endParaRPr lang="en-GB" b="1" dirty="0"/>
          </a:p>
          <a:p>
            <a:endParaRPr lang="en-GB" b="1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A883A88-3E00-E2B5-5C5D-FE6A13C6D8B9}"/>
              </a:ext>
            </a:extLst>
          </p:cNvPr>
          <p:cNvGraphicFramePr>
            <a:graphicFrameLocks noGrp="1"/>
          </p:cNvGraphicFramePr>
          <p:nvPr/>
        </p:nvGraphicFramePr>
        <p:xfrm>
          <a:off x="2871470" y="2887456"/>
          <a:ext cx="6224904" cy="3741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6029">
                  <a:extLst>
                    <a:ext uri="{9D8B030D-6E8A-4147-A177-3AD203B41FA5}">
                      <a16:colId xmlns:a16="http://schemas.microsoft.com/office/drawing/2014/main" val="1352203995"/>
                    </a:ext>
                  </a:extLst>
                </a:gridCol>
                <a:gridCol w="956696">
                  <a:extLst>
                    <a:ext uri="{9D8B030D-6E8A-4147-A177-3AD203B41FA5}">
                      <a16:colId xmlns:a16="http://schemas.microsoft.com/office/drawing/2014/main" val="2668258327"/>
                    </a:ext>
                  </a:extLst>
                </a:gridCol>
                <a:gridCol w="1088008">
                  <a:extLst>
                    <a:ext uri="{9D8B030D-6E8A-4147-A177-3AD203B41FA5}">
                      <a16:colId xmlns:a16="http://schemas.microsoft.com/office/drawing/2014/main" val="1637355675"/>
                    </a:ext>
                  </a:extLst>
                </a:gridCol>
                <a:gridCol w="1974171">
                  <a:extLst>
                    <a:ext uri="{9D8B030D-6E8A-4147-A177-3AD203B41FA5}">
                      <a16:colId xmlns:a16="http://schemas.microsoft.com/office/drawing/2014/main" val="20576652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Product Name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Quantity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Unit Price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Total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5654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{#product}{product_name}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{quantity}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{</a:t>
                      </a:r>
                      <a:r>
                        <a:rPr lang="en-US" sz="1200" dirty="0" err="1">
                          <a:effectLst/>
                        </a:rPr>
                        <a:t>unit_price</a:t>
                      </a:r>
                      <a:r>
                        <a:rPr lang="en-US" sz="1200" dirty="0">
                          <a:effectLst/>
                        </a:rPr>
                        <a:t>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71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{quantity*</a:t>
                      </a:r>
                      <a:r>
                        <a:rPr lang="en-US" sz="1200" dirty="0" err="1">
                          <a:effectLst/>
                        </a:rPr>
                        <a:t>unit_price</a:t>
                      </a:r>
                      <a:r>
                        <a:rPr lang="en-US" sz="1200" dirty="0">
                          <a:effectLst/>
                        </a:rPr>
                        <a:t>}{/}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7230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168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</TotalTime>
  <Words>255</Words>
  <Application>Microsoft Office PowerPoint</Application>
  <PresentationFormat>Widescreen</PresentationFormat>
  <Paragraphs>43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25</cp:revision>
  <dcterms:created xsi:type="dcterms:W3CDTF">2023-04-17T11:23:23Z</dcterms:created>
  <dcterms:modified xsi:type="dcterms:W3CDTF">2023-05-19T09:36:49Z</dcterms:modified>
</cp:coreProperties>
</file>