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  <p:sldId id="101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DB930B-99B4-EBDD-3888-2590E12E7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84093"/>
              </p:ext>
            </p:extLst>
          </p:nvPr>
        </p:nvGraphicFramePr>
        <p:xfrm>
          <a:off x="3385819" y="1715008"/>
          <a:ext cx="6003239" cy="66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940">
                  <a:extLst>
                    <a:ext uri="{9D8B030D-6E8A-4147-A177-3AD203B41FA5}">
                      <a16:colId xmlns:a16="http://schemas.microsoft.com/office/drawing/2014/main" val="2997783643"/>
                    </a:ext>
                  </a:extLst>
                </a:gridCol>
                <a:gridCol w="1208505">
                  <a:extLst>
                    <a:ext uri="{9D8B030D-6E8A-4147-A177-3AD203B41FA5}">
                      <a16:colId xmlns:a16="http://schemas.microsoft.com/office/drawing/2014/main" val="2852524297"/>
                    </a:ext>
                  </a:extLst>
                </a:gridCol>
                <a:gridCol w="2590794">
                  <a:extLst>
                    <a:ext uri="{9D8B030D-6E8A-4147-A177-3AD203B41FA5}">
                      <a16:colId xmlns:a16="http://schemas.microsoft.com/office/drawing/2014/main" val="1604173035"/>
                    </a:ext>
                  </a:extLst>
                </a:gridCol>
              </a:tblGrid>
              <a:tr h="1653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Customer Name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Customer City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Total Orders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46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William Hartsfield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Atlanta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r>
                        <a:rPr lang="en-GB" sz="1400" dirty="0" err="1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77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Edward Logan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East Boston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r>
                        <a:rPr lang="en-GB" sz="1400" dirty="0" err="1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30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Frank OHare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Chicago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r>
                        <a:rPr lang="en-GB" sz="1400" dirty="0" err="1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25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21F6E1-05F6-1447-82F8-DD44EB8CCB53}"/>
              </a:ext>
            </a:extLst>
          </p:cNvPr>
          <p:cNvSpPr txBox="1"/>
          <p:nvPr/>
        </p:nvSpPr>
        <p:spPr>
          <a:xfrm>
            <a:off x="3385820" y="1181100"/>
            <a:ext cx="2226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Customers Details: 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FF089D-61DD-BB7B-2D99-A85B19342DD5}"/>
              </a:ext>
            </a:extLst>
          </p:cNvPr>
          <p:cNvSpPr txBox="1"/>
          <p:nvPr/>
        </p:nvSpPr>
        <p:spPr>
          <a:xfrm>
            <a:off x="962024" y="1209675"/>
            <a:ext cx="104298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First Customer</a:t>
            </a:r>
          </a:p>
          <a:p>
            <a:r>
              <a:rPr lang="en-US" b="1" dirty="0"/>
              <a:t>	</a:t>
            </a:r>
            <a:r>
              <a:rPr lang="en-US" dirty="0"/>
              <a:t>Name	: </a:t>
            </a:r>
            <a:r>
              <a:rPr lang="en-GB" b="1" dirty="0"/>
              <a:t>William</a:t>
            </a:r>
            <a:r>
              <a:rPr lang="en-GB" b="1" dirty="0" err="1"/>
              <a:t/>
            </a:r>
            <a:r>
              <a:rPr lang="en-GB" b="1" dirty="0"/>
              <a:t> Hartsfield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dirty="0"/>
              <a:t>	City 	: </a:t>
            </a:r>
            <a:r>
              <a:rPr lang="en-GB" b="1" dirty="0"/>
              <a:t>Atlanta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b="1" dirty="0"/>
              <a:t>	Orders</a:t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Name	: Order 1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Total	: 1640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endParaRPr lang="en-GB" dirty="0"/>
          </a:p>
          <a:p>
            <a:r>
              <a:rPr lang="en-GB" dirty="0"/>
              <a:t>		</a:t>
            </a:r>
            <a:endParaRPr lang="en-GB" b="1" dirty="0"/>
          </a:p>
          <a:p>
            <a:endParaRPr lang="en-GB" b="1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62BD1FC-7C53-5303-0436-2313978B8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61340"/>
              </p:ext>
            </p:extLst>
          </p:nvPr>
        </p:nvGraphicFramePr>
        <p:xfrm>
          <a:off x="3035363" y="2954131"/>
          <a:ext cx="6070536" cy="37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323">
                  <a:extLst>
                    <a:ext uri="{9D8B030D-6E8A-4147-A177-3AD203B41FA5}">
                      <a16:colId xmlns:a16="http://schemas.microsoft.com/office/drawing/2014/main" val="1352203995"/>
                    </a:ext>
                  </a:extLst>
                </a:gridCol>
                <a:gridCol w="932972">
                  <a:extLst>
                    <a:ext uri="{9D8B030D-6E8A-4147-A177-3AD203B41FA5}">
                      <a16:colId xmlns:a16="http://schemas.microsoft.com/office/drawing/2014/main" val="2668258327"/>
                    </a:ext>
                  </a:extLst>
                </a:gridCol>
                <a:gridCol w="1214592">
                  <a:extLst>
                    <a:ext uri="{9D8B030D-6E8A-4147-A177-3AD203B41FA5}">
                      <a16:colId xmlns:a16="http://schemas.microsoft.com/office/drawing/2014/main" val="1637355675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2057665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Quantity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Unit Price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65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Blouse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2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Skirt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88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Ladies Shoes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480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55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125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500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69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Wallet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0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0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FF089D-61DD-BB7B-2D99-A85B19342DD5}"/>
              </a:ext>
            </a:extLst>
          </p:cNvPr>
          <p:cNvSpPr txBox="1"/>
          <p:nvPr/>
        </p:nvSpPr>
        <p:spPr>
          <a:xfrm>
            <a:off x="962024" y="1209675"/>
            <a:ext cx="104298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First Customer</a:t>
            </a:r>
          </a:p>
          <a:p>
            <a:r>
              <a:rPr lang="en-US" b="1" dirty="0"/>
              <a:t>	</a:t>
            </a:r>
            <a:r>
              <a:rPr lang="en-US" dirty="0"/>
              <a:t>Name	: </a:t>
            </a:r>
            <a:r>
              <a:rPr lang="en-GB" b="1" dirty="0"/>
              <a:t>William</a:t>
            </a:r>
            <a:r>
              <a:rPr lang="en-GB" b="1" dirty="0" err="1"/>
              <a:t/>
            </a:r>
            <a:r>
              <a:rPr lang="en-GB" b="1" dirty="0"/>
              <a:t> Hartsfield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dirty="0"/>
              <a:t>	City 	: </a:t>
            </a:r>
            <a:r>
              <a:rPr lang="en-GB" b="1" dirty="0"/>
              <a:t>Atlanta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b="1" dirty="0"/>
              <a:t>	Orders</a:t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Name	: Order 2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Total	: 730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endParaRPr lang="en-GB" dirty="0"/>
          </a:p>
          <a:p>
            <a:r>
              <a:rPr lang="en-GB" dirty="0"/>
              <a:t>		</a:t>
            </a:r>
            <a:endParaRPr lang="en-GB" b="1" dirty="0"/>
          </a:p>
          <a:p>
            <a:endParaRPr lang="en-GB" b="1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62BD1FC-7C53-5303-0436-2313978B8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61340"/>
              </p:ext>
            </p:extLst>
          </p:nvPr>
        </p:nvGraphicFramePr>
        <p:xfrm>
          <a:off x="3035363" y="2954131"/>
          <a:ext cx="6070536" cy="37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323">
                  <a:extLst>
                    <a:ext uri="{9D8B030D-6E8A-4147-A177-3AD203B41FA5}">
                      <a16:colId xmlns:a16="http://schemas.microsoft.com/office/drawing/2014/main" val="1352203995"/>
                    </a:ext>
                  </a:extLst>
                </a:gridCol>
                <a:gridCol w="932972">
                  <a:extLst>
                    <a:ext uri="{9D8B030D-6E8A-4147-A177-3AD203B41FA5}">
                      <a16:colId xmlns:a16="http://schemas.microsoft.com/office/drawing/2014/main" val="2668258327"/>
                    </a:ext>
                  </a:extLst>
                </a:gridCol>
                <a:gridCol w="1214592">
                  <a:extLst>
                    <a:ext uri="{9D8B030D-6E8A-4147-A177-3AD203B41FA5}">
                      <a16:colId xmlns:a16="http://schemas.microsoft.com/office/drawing/2014/main" val="1637355675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2057665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Quantity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Unit Price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65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Blouse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Skirt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42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125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27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0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FF089D-61DD-BB7B-2D99-A85B19342DD5}"/>
              </a:ext>
            </a:extLst>
          </p:cNvPr>
          <p:cNvSpPr txBox="1"/>
          <p:nvPr/>
        </p:nvSpPr>
        <p:spPr>
          <a:xfrm>
            <a:off x="962024" y="1209675"/>
            <a:ext cx="104298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Third Customer</a:t>
            </a:r>
          </a:p>
          <a:p>
            <a:r>
              <a:rPr lang="en-US" b="1" dirty="0"/>
              <a:t>	</a:t>
            </a:r>
            <a:r>
              <a:rPr lang="en-US" dirty="0"/>
              <a:t>Name	: </a:t>
            </a:r>
            <a:r>
              <a:rPr lang="en-GB" b="1" dirty="0"/>
              <a:t>Frank</a:t>
            </a:r>
            <a:r>
              <a:rPr lang="en-GB" b="1" dirty="0" err="1"/>
              <a:t/>
            </a:r>
            <a:r>
              <a:rPr lang="en-GB" b="1" dirty="0"/>
              <a:t> OHare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dirty="0"/>
              <a:t>	City 	: </a:t>
            </a:r>
            <a:r>
              <a:rPr lang="en-GB" b="1" dirty="0"/>
              <a:t>Chicago</a:t>
            </a:r>
            <a:r>
              <a:rPr lang="en-GB" b="1" dirty="0" err="1"/>
              <a:t/>
            </a:r>
            <a:r>
              <a:rPr lang="en-GB" b="1" dirty="0"/>
              <a:t/>
            </a:r>
          </a:p>
          <a:p>
            <a:r>
              <a:rPr lang="en-GB" b="1" dirty="0"/>
              <a:t>	Orders</a:t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Name	: Order 1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r>
              <a:rPr lang="en-GB" b="1" dirty="0"/>
              <a:t>		</a:t>
            </a:r>
            <a:r>
              <a:rPr lang="en-GB" dirty="0"/>
              <a:t>Order Total	: 1060</a:t>
            </a:r>
            <a:r>
              <a:rPr lang="en-GB" dirty="0" err="1"/>
              <a:t/>
            </a:r>
            <a:r>
              <a:rPr lang="en-GB" dirty="0"/>
              <a:t/>
            </a:r>
          </a:p>
          <a:p>
            <a:endParaRPr lang="en-GB" dirty="0"/>
          </a:p>
          <a:p>
            <a:r>
              <a:rPr lang="en-GB" dirty="0"/>
              <a:t>		</a:t>
            </a:r>
          </a:p>
          <a:p>
            <a:r>
              <a:rPr lang="en-GB" dirty="0"/>
              <a:t>		</a:t>
            </a:r>
            <a:endParaRPr lang="en-GB" b="1" dirty="0"/>
          </a:p>
          <a:p>
            <a:endParaRPr lang="en-GB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A883A88-3E00-E2B5-5C5D-FE6A13C6D8B9}"/>
              </a:ext>
            </a:extLst>
          </p:cNvPr>
          <p:cNvGraphicFramePr>
            <a:graphicFrameLocks noGrp="1"/>
          </p:cNvGraphicFramePr>
          <p:nvPr/>
        </p:nvGraphicFramePr>
        <p:xfrm>
          <a:off x="2871470" y="2887456"/>
          <a:ext cx="6224904" cy="37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029">
                  <a:extLst>
                    <a:ext uri="{9D8B030D-6E8A-4147-A177-3AD203B41FA5}">
                      <a16:colId xmlns:a16="http://schemas.microsoft.com/office/drawing/2014/main" val="1352203995"/>
                    </a:ext>
                  </a:extLst>
                </a:gridCol>
                <a:gridCol w="956696">
                  <a:extLst>
                    <a:ext uri="{9D8B030D-6E8A-4147-A177-3AD203B41FA5}">
                      <a16:colId xmlns:a16="http://schemas.microsoft.com/office/drawing/2014/main" val="2668258327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1637355675"/>
                    </a:ext>
                  </a:extLst>
                </a:gridCol>
                <a:gridCol w="1974171">
                  <a:extLst>
                    <a:ext uri="{9D8B030D-6E8A-4147-A177-3AD203B41FA5}">
                      <a16:colId xmlns:a16="http://schemas.microsoft.com/office/drawing/2014/main" val="2057665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Quantity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Unit Price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781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Trousers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92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Jacket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150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450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99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Ladies Shoes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671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Mens Shoes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330</a:t>
                      </a:r>
                      <a:r>
                        <a:rPr lang="en-US" sz="1200" dirty="0" err="1">
                          <a:effectLst/>
                        </a:rPr>
                        <a:t/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00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6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255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25</cp:revision>
  <dcterms:created xsi:type="dcterms:W3CDTF">2023-04-17T11:23:23Z</dcterms:created>
  <dcterms:modified xsi:type="dcterms:W3CDTF">2023-05-19T09:36:49Z</dcterms:modified>
</cp:coreProperties>
</file>