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2871914"/>
          </a:xfrm>
        </p:spPr>
        <p:txBody>
          <a:bodyPr>
            <a:norm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</a:t>
            </a:r>
            <a:r>
              <a:rPr lang="en-US" sz="16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 is a basic example to show the usage of Auto Link.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{*auto text}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</TotalTime>
  <Words>17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AOP Support</cp:lastModifiedBy>
  <cp:revision>6</cp:revision>
  <dcterms:created xsi:type="dcterms:W3CDTF">2023-04-17T11:23:23Z</dcterms:created>
  <dcterms:modified xsi:type="dcterms:W3CDTF">2023-04-30T18:45:26Z</dcterms:modified>
</cp:coreProperties>
</file>