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hyperlink" Target="https://www.apexofficeprint.com" TargetMode="External"/><Relationship Id="rId6" Type="http://schemas.openxmlformats.org/officeDocument/2006/relationships/hyperlink" Target="mailto:support@apexofficeprint.com" TargetMode="External"/><Relationship Id="rId7" Type="http://schemas.openxmlformats.org/officeDocument/2006/relationships/hyperlink" Target="mailto:test@gmail.com" TargetMode="External"/><Relationship Id="rId8" Type="http://schemas.openxmlformats.org/officeDocument/2006/relationships/hyperlink" Target="http://www.tes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is a basic example to show the usage of Auto Link.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sz="1600" lang="en-US" dirty="0" smtClean="0"/>
              <a:t>This is a sample with multiple hyperlinks with url like </a:t>
            </a:r>
            <a:r>
              <a:t/>
            </a:r>
            <a:r>
              <a:rPr sz="1600" lang="en-US" dirty="0" smtClean="0">
                <a:hlinkClick r:id="rId5" tgtFrame="_blank"/>
              </a:rPr>
              <a:t>https://www.apexofficeprint.com</a:t>
            </a:r>
            <a:r>
              <a:t/>
            </a:r>
            <a:r>
              <a:rPr sz="1600" lang="en-US" dirty="0" smtClean="0"/>
              <a:t> mails like </a:t>
            </a:r>
            <a:r>
              <a:t/>
            </a:r>
            <a:r>
              <a:rPr sz="1600" lang="en-US" dirty="0" smtClean="0">
                <a:hlinkClick r:id="rId6" tgtFrame="_blank"/>
              </a:rPr>
              <a:t>support@apexofficeprint.com</a:t>
            </a:r>
            <a:r>
              <a:t/>
            </a:r>
            <a:r>
              <a:rPr sz="1600" lang="en-US" dirty="0" smtClean="0"/>
              <a:t> and other test case of </a:t>
            </a:r>
            <a:r>
              <a:t/>
            </a:r>
            <a:r>
              <a:rPr sz="1600" lang="en-US" dirty="0" smtClean="0">
                <a:hlinkClick r:id="rId7" tgtFrame="_blank"/>
              </a:rPr>
              <a:t>test@gmail.com</a:t>
            </a:r>
            <a:r>
              <a:t/>
            </a:r>
            <a:r>
              <a:rPr sz="1600" lang="en-US" dirty="0" smtClean="0"/>
              <a:t> and </a:t>
            </a:r>
            <a:r>
              <a:t/>
            </a:r>
            <a:r>
              <a:rPr sz="1600" lang="en-US" dirty="0" smtClean="0">
                <a:hlinkClick r:id="rId8" tgtFrame="_blank"/>
              </a:rPr>
              <a:t>http://www.test.com/</a:t>
            </a:r>
            <a: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6</cp:revision>
  <dcterms:created xsi:type="dcterms:W3CDTF">2023-04-17T11:23:23Z</dcterms:created>
  <dcterms:modified xsi:type="dcterms:W3CDTF">2023-04-30T18:45:26Z</dcterms:modified>
</cp:coreProperties>
</file>