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for Barcode and QR code: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Name : {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product_name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Barcode:	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 code: 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4CCD-971C-70F2-711E-FACE6D65A263}"/>
              </a:ext>
            </a:extLst>
          </p:cNvPr>
          <p:cNvSpPr txBox="1"/>
          <p:nvPr/>
        </p:nvSpPr>
        <p:spPr>
          <a:xfrm>
            <a:off x="2194940" y="2501535"/>
            <a:ext cx="1243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{|</a:t>
            </a:r>
            <a:r>
              <a:rPr lang="en-US" sz="1200" dirty="0" err="1"/>
              <a:t>product_code</a:t>
            </a:r>
            <a:r>
              <a:rPr lang="en-US" sz="1200" dirty="0"/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287EED-85BD-DF83-D7BE-73BD81B91ECA}"/>
              </a:ext>
            </a:extLst>
          </p:cNvPr>
          <p:cNvSpPr txBox="1"/>
          <p:nvPr/>
        </p:nvSpPr>
        <p:spPr>
          <a:xfrm>
            <a:off x="2194940" y="3646516"/>
            <a:ext cx="130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{|</a:t>
            </a:r>
            <a:r>
              <a:rPr lang="en-US" sz="1400" dirty="0" err="1"/>
              <a:t>product_link</a:t>
            </a:r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31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7</cp:revision>
  <dcterms:created xsi:type="dcterms:W3CDTF">2023-04-17T11:23:23Z</dcterms:created>
  <dcterms:modified xsi:type="dcterms:W3CDTF">2023-04-27T11:40:53Z</dcterms:modified>
</cp:coreProperties>
</file>