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95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4/27/2023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Relationship Id="rId1235" Type="http://schemas.openxmlformats.org/officeDocument/2006/relationships/image" Target="../media/image_generated_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8BDE9064-8329-477A-BA83-342E7EAC9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360930" cy="5702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Made with </a:t>
            </a:r>
            <a:r>
              <a:rPr lang="en-GB" sz="110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&lt;3 </a:t>
            </a: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APEXOfficePrint</a:t>
            </a:r>
            <a:b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(Dev Cred)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362" y="1434910"/>
            <a:ext cx="9852406" cy="2871914"/>
          </a:xfrm>
        </p:spPr>
        <p:txBody>
          <a:bodyPr>
            <a:normAutofit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 for Barcode and QR code: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 Name : Business Shirt</a:t>
            </a:r>
            <a:r>
              <a:rPr lang="en-US" sz="16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Barcode:	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QR code: </a:t>
            </a: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2194940" y="2501535"/>
            <a:ext cx="1905000" cy="4762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5"> </a:blip>
          <a:stretch>
            <a:fillRect/>
          </a:stretch>
        </p:blipFill>
        <p:spPr>
          <a:xfrm>
            <a:off x="2194940" y="3646516"/>
            <a:ext cx="571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31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7</cp:revision>
  <dcterms:created xsi:type="dcterms:W3CDTF">2023-04-17T11:23:23Z</dcterms:created>
  <dcterms:modified xsi:type="dcterms:W3CDTF">2023-04-27T11:40:53Z</dcterms:modified>
</cp:coreProperties>
</file>