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65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4944" y="809308"/>
            <a:ext cx="10802112" cy="1219517"/>
          </a:xfrm>
        </p:spPr>
        <p:txBody>
          <a:bodyPr>
            <a:norm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a demo showcasing the use of Loop Tags in PPTX.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Name   :  	{</a:t>
            </a:r>
            <a:r>
              <a:rPr lang="en-US" sz="1100" b="1" dirty="0" err="1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cust_first_name</a:t>
            </a:r>
            <a:r>
              <a:rPr lang="en-US" sz="1100" b="1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 {</a:t>
            </a:r>
            <a:r>
              <a:rPr lang="en-US" sz="1100" b="1" dirty="0" err="1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cust_last_name</a:t>
            </a:r>
            <a:r>
              <a:rPr lang="en-US" sz="1100" b="1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City       :	{</a:t>
            </a:r>
            <a:r>
              <a:rPr lang="en-US" sz="1100" b="1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cust_city</a:t>
            </a:r>
            <a:r>
              <a:rPr lang="en-US" sz="1100" b="1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9F7828D8-77CB-4174-8E73-45F59FBADD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438463"/>
              </p:ext>
            </p:extLst>
          </p:nvPr>
        </p:nvGraphicFramePr>
        <p:xfrm>
          <a:off x="694943" y="2028825"/>
          <a:ext cx="10382632" cy="108585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595658">
                  <a:extLst>
                    <a:ext uri="{9D8B030D-6E8A-4147-A177-3AD203B41FA5}">
                      <a16:colId xmlns:a16="http://schemas.microsoft.com/office/drawing/2014/main" val="2297179089"/>
                    </a:ext>
                  </a:extLst>
                </a:gridCol>
                <a:gridCol w="2595658">
                  <a:extLst>
                    <a:ext uri="{9D8B030D-6E8A-4147-A177-3AD203B41FA5}">
                      <a16:colId xmlns:a16="http://schemas.microsoft.com/office/drawing/2014/main" val="2728751773"/>
                    </a:ext>
                  </a:extLst>
                </a:gridCol>
                <a:gridCol w="2595658">
                  <a:extLst>
                    <a:ext uri="{9D8B030D-6E8A-4147-A177-3AD203B41FA5}">
                      <a16:colId xmlns:a16="http://schemas.microsoft.com/office/drawing/2014/main" val="788473313"/>
                    </a:ext>
                  </a:extLst>
                </a:gridCol>
                <a:gridCol w="2595658">
                  <a:extLst>
                    <a:ext uri="{9D8B030D-6E8A-4147-A177-3AD203B41FA5}">
                      <a16:colId xmlns:a16="http://schemas.microsoft.com/office/drawing/2014/main" val="3311285588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Product Name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Unit Price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Quantity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4340669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r>
                        <a:rPr lang="en-US" sz="1200" dirty="0"/>
                        <a:t>{#orders</a:t>
                      </a:r>
                      <a:r>
                        <a:rPr lang="en-US" sz="1200" b="1" dirty="0"/>
                        <a:t>}{order_name}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9164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r>
                        <a:rPr lang="en-US" sz="1200" dirty="0"/>
                        <a:t>{#product}{product_name}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{</a:t>
                      </a:r>
                      <a:r>
                        <a:rPr lang="en-US" sz="1200" dirty="0" err="1"/>
                        <a:t>unit_price</a:t>
                      </a:r>
                      <a:r>
                        <a:rPr lang="en-US" sz="1200" dirty="0"/>
                        <a:t>}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{quantity}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{</a:t>
                      </a:r>
                      <a:r>
                        <a:rPr lang="en-US" sz="1200" dirty="0" err="1"/>
                        <a:t>unit_price</a:t>
                      </a:r>
                      <a:r>
                        <a:rPr lang="en-US" sz="1200" dirty="0"/>
                        <a:t>*quantity}</a:t>
                      </a:r>
                      <a:r>
                        <a:rPr lang="en-US" sz="1050" dirty="0"/>
                        <a:t>{/product}{/orders}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30271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</TotalTime>
  <Words>77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AOP Support</cp:lastModifiedBy>
  <cp:revision>14</cp:revision>
  <dcterms:created xsi:type="dcterms:W3CDTF">2023-04-17T11:23:23Z</dcterms:created>
  <dcterms:modified xsi:type="dcterms:W3CDTF">2023-05-04T06:35:00Z</dcterms:modified>
</cp:coreProperties>
</file>