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944" y="809308"/>
            <a:ext cx="10802112" cy="1219517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a demo showcasing the use of Loop Tags in PPTX.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  :  	John</a:t>
            </a:r>
            <a:r>
              <a:rPr lang="en-US" sz="1100" b="1" dirty="0" err="1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100" b="1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US" sz="1100" b="1" dirty="0" err="1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100" b="1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City       :	Sterling</a:t>
            </a:r>
            <a:r>
              <a:rPr lang="en-US" sz="1100" b="1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1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F7828D8-77CB-4174-8E73-45F59FBAD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438463"/>
              </p:ext>
            </p:extLst>
          </p:nvPr>
        </p:nvGraphicFramePr>
        <p:xfrm>
          <a:off x="694943" y="2028825"/>
          <a:ext cx="10382632" cy="108585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95658">
                  <a:extLst>
                    <a:ext uri="{9D8B030D-6E8A-4147-A177-3AD203B41FA5}">
                      <a16:colId xmlns:a16="http://schemas.microsoft.com/office/drawing/2014/main" val="2297179089"/>
                    </a:ext>
                  </a:extLst>
                </a:gridCol>
                <a:gridCol w="2595658">
                  <a:extLst>
                    <a:ext uri="{9D8B030D-6E8A-4147-A177-3AD203B41FA5}">
                      <a16:colId xmlns:a16="http://schemas.microsoft.com/office/drawing/2014/main" val="2728751773"/>
                    </a:ext>
                  </a:extLst>
                </a:gridCol>
                <a:gridCol w="2595658">
                  <a:extLst>
                    <a:ext uri="{9D8B030D-6E8A-4147-A177-3AD203B41FA5}">
                      <a16:colId xmlns:a16="http://schemas.microsoft.com/office/drawing/2014/main" val="788473313"/>
                    </a:ext>
                  </a:extLst>
                </a:gridCol>
                <a:gridCol w="2595658">
                  <a:extLst>
                    <a:ext uri="{9D8B030D-6E8A-4147-A177-3AD203B41FA5}">
                      <a16:colId xmlns:a16="http://schemas.microsoft.com/office/drawing/2014/main" val="3311285588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Product Name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Unit Price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Quantity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34066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/>
                      </a:r>
                      <a:r>
                        <a:rPr lang="en-US" sz="1200" b="1" dirty="0"/>
                        <a:t>Order 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Business Shirt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91591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Trousers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68322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Jacket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450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41768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Blouse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26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Skirt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5143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Ladies Shoes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5743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Belt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79825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Bag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125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500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2220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Mens Shoes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29477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Wallet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</a:t>
                      </a:r>
                      <a:r>
                        <a:rPr lang="en-US" sz="1200" dirty="0" err="1"/>
                        <a:t/>
                      </a:r>
                      <a:r>
                        <a:rPr lang="en-US" sz="1200" dirty="0"/>
                        <a:t/>
                      </a:r>
                      <a:r>
                        <a:rPr lang="en-US" sz="1050" dirty="0"/>
                        <a:t/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45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77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14</cp:revision>
  <dcterms:created xsi:type="dcterms:W3CDTF">2023-04-17T11:23:23Z</dcterms:created>
  <dcterms:modified xsi:type="dcterms:W3CDTF">2023-05-04T06:35:00Z</dcterms:modified>
</cp:coreProperties>
</file>