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44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078294"/>
            <a:ext cx="11244072" cy="503483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to show the usage of Big Number in AOP.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114163-F821-5172-7B3D-7E84476DBDF1}"/>
              </a:ext>
            </a:extLst>
          </p:cNvPr>
          <p:cNvSpPr txBox="1"/>
          <p:nvPr/>
        </p:nvSpPr>
        <p:spPr>
          <a:xfrm>
            <a:off x="504189" y="1814776"/>
            <a:ext cx="3116625" cy="3491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Number/</a:t>
            </a:r>
            <a:r>
              <a:rPr lang="en-GB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</a:t>
            </a: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Operations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given number is :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98.123456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different operations performed in 98.123456: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toExponential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9.8123456e+1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9.81e+1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toFixed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98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98.12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toPrecision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	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98.123456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98.1</a:t>
            </a:r>
          </a:p>
          <a:p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191B87-B8FF-C8BE-7CE7-67ED9BFCDBBA}"/>
              </a:ext>
            </a:extLst>
          </p:cNvPr>
          <p:cNvSpPr txBox="1"/>
          <p:nvPr/>
        </p:nvSpPr>
        <p:spPr>
          <a:xfrm>
            <a:off x="3528364" y="1814776"/>
            <a:ext cx="7298536" cy="3086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of </a:t>
            </a:r>
            <a:r>
              <a:rPr lang="en-GB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</a:t>
            </a: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Functions: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BigNumbers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like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 is greater than 98765432109876540000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 is less than 98765432109876540000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Subtraction of 98765432109876540000 and 98765432109876540000 is : </a:t>
            </a:r>
            <a:r>
              <a:rPr lang="en-GB" sz="1400" b="1" dirty="0">
                <a:solidFill>
                  <a:srgbClr val="0989B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Addition of 98765432109876540000 and 98765432109876540000 is : </a:t>
            </a:r>
            <a:r>
              <a:rPr lang="en-GB" sz="1400" b="1" dirty="0">
                <a:solidFill>
                  <a:srgbClr val="0989B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197530864219753080000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Multipication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 and 98765432109876540000 is : 9.7546105798506318916034140423716e+39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of 98765432109876540000 and 98765432109876540000 is : 1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operator + for addition: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9876543210987654000098765432109876540000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operator – for subtraction: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242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2023-05-19T05:51:00Z</dcterms:modified>
</cp:coreProperties>
</file>