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4255706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{!(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product|break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:"category")}</a:t>
            </a:r>
            <a:r>
              <a:rPr lang="en-GB" sz="16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Category : {break[0].category}</a:t>
            </a:r>
            <a:endParaRPr lang="en-GB" sz="1600" b="1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9D1F66-A8C8-193F-55F2-F3A660F02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236441"/>
              </p:ext>
            </p:extLst>
          </p:nvPr>
        </p:nvGraphicFramePr>
        <p:xfrm>
          <a:off x="1177066" y="1712956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49592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119124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50470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07540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 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666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{#break}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product_name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unit_price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{quantity}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unit_price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*quantity} {/break}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35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48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32</cp:revision>
  <dcterms:created xsi:type="dcterms:W3CDTF">2023-04-17T11:23:23Z</dcterms:created>
  <dcterms:modified xsi:type="dcterms:W3CDTF">2023-05-18T11:34:23Z</dcterms:modified>
</cp:coreProperties>
</file>