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4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" y="1078294"/>
            <a:ext cx="10802112" cy="4255706"/>
          </a:xfrm>
        </p:spPr>
        <p:txBody>
          <a:bodyPr>
            <a:normAutofit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{!(</a:t>
            </a:r>
            <a:r>
              <a:rPr lang="en-GB" sz="16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product|break</a:t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:"category")}</a:t>
            </a:r>
            <a:r>
              <a:rPr lang="en-GB" sz="1600" b="1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Category : {break[0].category}</a:t>
            </a:r>
            <a:endParaRPr lang="en-GB" sz="1600" b="1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graphicFrame>
        <p:nvGraphicFramePr>
          <p:cNvPr id="8" name="Table 3">
            <a:extLst>
              <a:ext uri="{FF2B5EF4-FFF2-40B4-BE49-F238E27FC236}">
                <a16:creationId xmlns:a16="http://schemas.microsoft.com/office/drawing/2014/main" id="{E29D1F66-A8C8-193F-55F2-F3A660F029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236441"/>
              </p:ext>
            </p:extLst>
          </p:nvPr>
        </p:nvGraphicFramePr>
        <p:xfrm>
          <a:off x="1177066" y="1712956"/>
          <a:ext cx="8128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3495921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81191245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9504702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7075403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Product Name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Unit Price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Quantity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666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{#break}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product_name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}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unit_price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}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{quantity}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unit_price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*quantity} {/break}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0135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</TotalTime>
  <Words>48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32</cp:revision>
  <dcterms:created xsi:type="dcterms:W3CDTF">2023-04-17T11:23:23Z</dcterms:created>
  <dcterms:modified xsi:type="dcterms:W3CDTF">2023-05-18T11:34:23Z</dcterms:modified>
</cp:coreProperties>
</file>