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369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4"/>
            <a:ext cx="10802112" cy="2871914"/>
          </a:xfrm>
        </p:spPr>
        <p:txBody>
          <a:bodyPr>
            <a:normAutofit/>
          </a:bodyPr>
          <a:lstStyle/>
          <a:p>
            <a:r>
              <a:rPr lang="en-GB" sz="1800" b="1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 to show the usage of Conditional Operators in AOP.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E191063-5CAB-7322-9E33-13E1C29649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873028"/>
              </p:ext>
            </p:extLst>
          </p:nvPr>
        </p:nvGraphicFramePr>
        <p:xfrm>
          <a:off x="1955959" y="1620304"/>
          <a:ext cx="8383713" cy="1401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1247">
                  <a:extLst>
                    <a:ext uri="{9D8B030D-6E8A-4147-A177-3AD203B41FA5}">
                      <a16:colId xmlns:a16="http://schemas.microsoft.com/office/drawing/2014/main" val="4053583043"/>
                    </a:ext>
                  </a:extLst>
                </a:gridCol>
                <a:gridCol w="1255325">
                  <a:extLst>
                    <a:ext uri="{9D8B030D-6E8A-4147-A177-3AD203B41FA5}">
                      <a16:colId xmlns:a16="http://schemas.microsoft.com/office/drawing/2014/main" val="380913751"/>
                    </a:ext>
                  </a:extLst>
                </a:gridCol>
                <a:gridCol w="1255325">
                  <a:extLst>
                    <a:ext uri="{9D8B030D-6E8A-4147-A177-3AD203B41FA5}">
                      <a16:colId xmlns:a16="http://schemas.microsoft.com/office/drawing/2014/main" val="3536105884"/>
                    </a:ext>
                  </a:extLst>
                </a:gridCol>
                <a:gridCol w="1757456">
                  <a:extLst>
                    <a:ext uri="{9D8B030D-6E8A-4147-A177-3AD203B41FA5}">
                      <a16:colId xmlns:a16="http://schemas.microsoft.com/office/drawing/2014/main" val="2305685396"/>
                    </a:ext>
                  </a:extLst>
                </a:gridCol>
                <a:gridCol w="1944360">
                  <a:extLst>
                    <a:ext uri="{9D8B030D-6E8A-4147-A177-3AD203B41FA5}">
                      <a16:colId xmlns:a16="http://schemas.microsoft.com/office/drawing/2014/main" val="36103976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Product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Quantity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Unit Price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Extended Total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Info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869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Business Shirt</a:t>
                      </a:r>
                      <a:r>
                        <a:rPr lang="en-GB" sz="1400" dirty="0" err="1">
                          <a:effectLst/>
                        </a:rPr>
                        <a:t/>
                      </a:r>
                      <a:r>
                        <a:rPr lang="en-GB" sz="1400" dirty="0">
                          <a:effectLst/>
                        </a:rPr>
                        <a:t/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50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475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23750€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Low  Price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0235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Trousers (a) </a:t>
                      </a:r>
                      <a:r>
                        <a:rPr lang="en-GB" sz="1400" dirty="0" err="1">
                          <a:effectLst/>
                        </a:rPr>
                        <a:t/>
                      </a:r>
                      <a:r>
                        <a:rPr lang="en-GB" sz="1400" dirty="0">
                          <a:effectLst/>
                        </a:rPr>
                        <a:t/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80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760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$60800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High Price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834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Jacket</a:t>
                      </a:r>
                      <a:r>
                        <a:rPr lang="en-GB" sz="1400" dirty="0" err="1">
                          <a:effectLst/>
                        </a:rPr>
                        <a:t/>
                      </a:r>
                      <a:r>
                        <a:rPr lang="en-GB" sz="1400" dirty="0">
                          <a:effectLst/>
                        </a:rPr>
                        <a:t/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150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1425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213750€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High Price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34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Blouse (a) </a:t>
                      </a:r>
                      <a:r>
                        <a:rPr lang="en-GB" sz="1400" dirty="0" err="1">
                          <a:effectLst/>
                        </a:rPr>
                        <a:t/>
                      </a:r>
                      <a:r>
                        <a:rPr lang="en-GB" sz="1400" dirty="0">
                          <a:effectLst/>
                        </a:rPr>
                        <a:t/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60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570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$34200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Low  Price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895935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AB833"/>
                        </a:buClr>
                        <a:buFont typeface="+mj-lt"/>
                        <a:buAutoNum type="alphaLcParenBoth"/>
                      </a:pPr>
                      <a:r>
                        <a:rPr lang="en-GB" sz="1400" dirty="0">
                          <a:effectLst/>
                        </a:rPr>
                        <a:t>This product is currently not in stock, your order may be delayed.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097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</TotalTime>
  <Words>101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4</cp:revision>
  <dcterms:created xsi:type="dcterms:W3CDTF">2023-04-17T11:23:23Z</dcterms:created>
  <dcterms:modified xsi:type="dcterms:W3CDTF">2023-05-19T05:59:13Z</dcterms:modified>
</cp:coreProperties>
</file>