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0" y="1078294"/>
            <a:ext cx="10802112" cy="5203634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the demo that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showcases how to set the created and modified dates using AOP.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i="1" dirty="0">
                <a:ln>
                  <a:noFill/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 scaled="0"/>
                </a:gra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Thank you for using AOP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2000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</TotalTime>
  <Words>21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AOP Support</cp:lastModifiedBy>
  <cp:revision>4</cp:revision>
  <dcterms:created xsi:type="dcterms:W3CDTF">2021-02-21T00:00:00.000Z</dcterms:created>
  <dcterms:modified xsi:type="dcterms:W3CDTF">2021-03-23T00:00:00.000Z</dcterms:modified>
</cp:coreProperties>
</file>