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Relationship Id="rId1234" Type="http://schemas.openxmlformats.org/officeDocument/2006/relationships/image" Target="../media/image_generated_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34"> </a:blip>
          <a:stretch>
            <a:fillRect/>
          </a:stretch>
        </p:blipFill>
        <p:spPr>
          <a:xfrm>
            <a:off x="784543" y="1494971"/>
            <a:ext cx="4762500" cy="476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Anush Mali</cp:lastModifiedBy>
  <cp:revision>8</cp:revision>
  <dcterms:created xsi:type="dcterms:W3CDTF">2023-04-17T11:23:23Z</dcterms:created>
  <dcterms:modified xsi:type="dcterms:W3CDTF">2025-03-21T11:10:17Z</dcterms:modified>
</cp:coreProperties>
</file>