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784543" y="1494971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Segoe UI</vt:lpstr>
      <vt:lpstr>system-ui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2025-03-21T11:10:59Z</dcterms:modified>
</cp:coreProperties>
</file>