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0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0AD48F-E6E1-C1A9-AABE-E50260B3F4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33573-8E03-9B0A-8787-0DF0A589C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477-CBBC-40EF-9D2B-B5A6C377BD1C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E69CC-2088-29EB-5A63-6BC7C340D2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B610C-CBD4-D1CA-E187-AFCE84C1E0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9842-1E5D-45E7-88EB-8D88A742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8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A4EAB-23A5-49B6-9373-393D967716E5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5C211-104C-4210-AF42-0FCFBF4F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578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763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737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16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11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87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789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51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774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942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956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012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97F7-4B05-4251-8ACB-D71161F8FB61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377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Relationship Id="rId1234" Type="http://schemas.openxmlformats.org/officeDocument/2006/relationships/image" Target="../media/image_generated_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7172" y="983800"/>
            <a:ext cx="3642314" cy="511171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600" dirty="0">
                <a:solidFill>
                  <a:srgbClr val="404040"/>
                </a:solidFill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is the demo for d3 image in pptx.</a:t>
            </a: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7172" y="393998"/>
            <a:ext cx="2317398" cy="366937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12114" y="420918"/>
            <a:ext cx="2524714" cy="29819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234"> </a:blip>
          <a:stretch>
            <a:fillRect/>
          </a:stretch>
        </p:blipFill>
        <p:spPr>
          <a:xfrm>
            <a:off x="784543" y="1494971"/>
            <a:ext cx="4762500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397</TotalTime>
  <Words>18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AOP Support</dc:creator>
  <cp:lastModifiedBy>Kiran Kandel</cp:lastModifiedBy>
  <cp:revision>8</cp:revision>
  <dcterms:created xsi:type="dcterms:W3CDTF">2023-04-17T11:23:23Z</dcterms:created>
  <dcterms:modified xsi:type="dcterms:W3CDTF">2023-07-26T09:38:37Z</dcterms:modified>
</cp:coreProperties>
</file>