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0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d3 image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0670F3-1988-4BBF-97E3-94B4CD424604}"/>
              </a:ext>
            </a:extLst>
          </p:cNvPr>
          <p:cNvSpPr txBox="1"/>
          <p:nvPr/>
        </p:nvSpPr>
        <p:spPr>
          <a:xfrm>
            <a:off x="784543" y="1494971"/>
            <a:ext cx="297783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{$d3 d3_image_code}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397</TotalTime>
  <Words>18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Kiran Kandel</cp:lastModifiedBy>
  <cp:revision>8</cp:revision>
  <dcterms:created xsi:type="dcterms:W3CDTF">2023-04-17T11:23:23Z</dcterms:created>
  <dcterms:modified xsi:type="dcterms:W3CDTF">2023-07-26T09:38:37Z</dcterms:modified>
</cp:coreProperties>
</file>