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0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d3 image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97783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{$d3 d3_image_code}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397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Kiran Kandel</cp:lastModifiedBy>
  <cp:revision>8</cp:revision>
  <dcterms:created xsi:type="dcterms:W3CDTF">2023-04-17T11:23:23Z</dcterms:created>
  <dcterms:modified xsi:type="dcterms:W3CDTF">2023-07-26T09:38:37Z</dcterms:modified>
</cp:coreProperties>
</file>