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Distinct 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unit_price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are: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Distinct Quantity</a:t>
            </a: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GB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4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17</cp:revision>
  <dcterms:created xsi:type="dcterms:W3CDTF">2023-04-17T11:23:23Z</dcterms:created>
  <dcterms:modified xsi:type="dcterms:W3CDTF">2023-05-18T11:25:38Z</dcterms:modified>
</cp:coreProperties>
</file>