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4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3"/>
            <a:ext cx="10802112" cy="5236781"/>
          </a:xfrm>
        </p:spPr>
        <p:txBody>
          <a:bodyPr>
            <a:normAutofit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Dear {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cust_first_name</a:t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 {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cust_last_name</a:t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},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Distinct 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unit_price</a:t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are: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Distinct Quantity</a:t>
            </a: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{#product|distinct:"quantity":"</a:t>
            </a:r>
            <a:r>
              <a:rPr lang="en-GB" sz="160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asc"}{</a:t>
            </a: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quantity}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{/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product|distinct</a:t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:"quantity":"asc"}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Thank you for your recent purchase. We hope you're enjoying your new product.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have any questions, please don't hesitate to contact us.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Best regards,</a:t>
            </a:r>
            <a:b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AOP Team</a:t>
            </a:r>
            <a:endParaRPr lang="en-GB" sz="14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4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</TotalTime>
  <Words>77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17</cp:revision>
  <dcterms:created xsi:type="dcterms:W3CDTF">2023-04-17T11:23:23Z</dcterms:created>
  <dcterms:modified xsi:type="dcterms:W3CDTF">2023-05-18T11:25:38Z</dcterms:modified>
</cp:coreProperties>
</file>