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Default Extension="docx" ContentType="application/vnd.openxmlformats-officedocument.wordprocessingml.documen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package" Target="../embeddings/document_generated_1.docx"/><Relationship Id="rId1235" Type="http://schemas.openxmlformats.org/officeDocument/2006/relationships/image" Target="../media/DocxIcon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2871914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Hello John</a:t>
            </a:r>
            <a:r>
              <a:rPr lang="en-GB" sz="12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Dulles</a:t>
            </a:r>
            <a:r>
              <a:rPr lang="en-GB" sz="12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a simple demo to show the </a:t>
            </a:r>
            <a:r>
              <a:rPr lang="en-GB" sz="12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Document Insert </a:t>
            </a: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feature of AOP.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2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inserted document is: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6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0AA22B-C184-15DB-9AA8-9BF38D288108}"/>
              </a:ext>
            </a:extLst>
          </p:cNvPr>
          <p:cNvSpPr txBox="1"/>
          <p:nvPr/>
        </p:nvSpPr>
        <p:spPr>
          <a:xfrm>
            <a:off x="2371725" y="2514251"/>
            <a:ext cx="2230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0DC366A-D0F8-4C04-9F63-FA2327BB7F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837015"/>
              </p:ext>
            </p:extLst>
          </p:nvPr>
        </p:nvGraphicFramePr>
        <p:xfrm>
          <a:off x="2371725" y="2514251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showAsIcon="1" r:id="rId1234" imgW="914400" imgH="771480" progId="Word.Document.12">
                  <p:embed/>
                </p:oleObj>
              </mc:Choice>
              <mc:Fallback>
                <p:oleObj name="Document" showAsIcon="1" r:id="rId1234" imgW="914400" imgH="771480" progId="Word.Document.12">
                  <p:embed/>
                  <p:pic>
                    <p:nvPicPr>
                      <p:cNvPr id="1" name="DocumentInsert"/>
                      <p:cNvPicPr/>
                      <p:nvPr/>
                    </p:nvPicPr>
                    <p:blipFill>
                      <a:blip r:embed="rId1235"/>
                      <a:stretch>
                        <a:fillRect/>
                      </a:stretch>
                    </p:blipFill>
                    <p:spPr>
                      <a:xfrm>
                        <a:off x="2198554" y="19304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</TotalTime>
  <Words>46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7</cp:revision>
  <dcterms:created xsi:type="dcterms:W3CDTF">2023-04-17T11:23:23Z</dcterms:created>
  <dcterms:modified xsi:type="dcterms:W3CDTF">2023-05-04T05:40:33Z</dcterms:modified>
</cp:coreProperties>
</file>