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pie</c:v>
                </c:pt>
              </c:strCache>
            </c:strRef>
          </c:tx>
          <c:dPt>
            <c:idx val="0"/>
            <c:spPr>
              <a:solidFill>
                <a:srgbClr val="121f37"/>
              </a:solidFill>
            </c:spPr>
          </c:dPt>
          <c:dPt>
            <c:idx val="1"/>
            <c:spPr>
              <a:solidFill>
                <a:srgbClr val="ee4325"/>
              </a:solidFill>
            </c:spPr>
          </c:dPt>
          <c:dPt>
            <c:idx val="2"/>
            <c:spPr>
              <a:solidFill>
                <a:srgbClr val="2eb62d"/>
              </a:solidFill>
            </c:spPr>
          </c:dPt>
          <c:dPt>
            <c:idx val="3"/>
            <c:spPr>
              <a:solidFill>
                <a:srgbClr val="8e46e0"/>
              </a:solidFill>
            </c:spPr>
          </c:dPt>
          <c:dPt>
            <c:idx val="4"/>
            <c:spPr>
              <a:solidFill>
                <a:srgbClr val="c0d20f"/>
              </a:solidFill>
            </c:spPr>
          </c:dPt>
          <c:dPt>
            <c:idx val="5"/>
            <c:spPr>
              <a:solidFill>
                <a:srgbClr val="19111a"/>
              </a:solidFill>
            </c:spPr>
          </c:dPt>
          <c:dPt>
            <c:idx val="6"/>
            <c:spPr>
              <a:solidFill>
                <a:srgbClr val="35f0e7"/>
              </a:solidFill>
            </c:spPr>
          </c:dPt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F-554A-9787-60CB610E2F27}"/>
            </c:ext>
          </c:extLst>
        </c:ser>
        <c:dLbls>
          <c:showLegendKey val="1"/>
          <c:showVal val="0"/>
          <c:showCatName val="0"/>
          <c:showSerName val="0"/>
          <c:showPercent val="1"/>
          <c:showBubbleSize val="0"/>
        </c:dLbls>
        <c:holeSize val="75"/>
      </c:doughnutChart>
    </c:plotArea>
    <c:legend>
      <c:legendPos val="r"/>
      <c:overlay val="0"/>
    </c:legend>
    <c:plotVisOnly val="1"/>
  </c:chart>
  <c:spPr>
    <a:ln>
      <a:noFill/>
    </a:ln>
  </c:spPr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275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