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23678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D79F86EE-06B6-383E-6DB2-94C6680DB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3894"/>
              </p:ext>
            </p:extLst>
          </p:nvPr>
        </p:nvGraphicFramePr>
        <p:xfrm>
          <a:off x="746760" y="2748491"/>
          <a:ext cx="780732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442">
                  <a:extLst>
                    <a:ext uri="{9D8B030D-6E8A-4147-A177-3AD203B41FA5}">
                      <a16:colId xmlns:a16="http://schemas.microsoft.com/office/drawing/2014/main" val="2181169284"/>
                    </a:ext>
                  </a:extLst>
                </a:gridCol>
                <a:gridCol w="2602442">
                  <a:extLst>
                    <a:ext uri="{9D8B030D-6E8A-4147-A177-3AD203B41FA5}">
                      <a16:colId xmlns:a16="http://schemas.microsoft.com/office/drawing/2014/main" val="4047778676"/>
                    </a:ext>
                  </a:extLst>
                </a:gridCol>
                <a:gridCol w="2602442">
                  <a:extLst>
                    <a:ext uri="{9D8B030D-6E8A-4147-A177-3AD203B41FA5}">
                      <a16:colId xmlns:a16="http://schemas.microsoft.com/office/drawing/2014/main" val="2184059295"/>
                    </a:ext>
                  </a:extLst>
                </a:gridCol>
              </a:tblGrid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Unit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0052"/>
                  </a:ext>
                </a:extLst>
              </a:tr>
              <a:tr h="302155">
                <a:tc>
                  <a:txBody>
                    <a:bodyPr/>
                    <a:lstStyle/>
                    <a:p>
                      <a:r>
                        <a:rPr lang="en-GB" sz="1400" dirty="0"/>
                        <a:t>{</a:t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#(product|filter:"unit_price":"&gt;":100).</a:t>
                      </a:r>
                      <a:r>
                        <a:rPr lang="en-GB" sz="1400" dirty="0"/>
                        <a:t>filtered}{product_name}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{quantity}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{</a:t>
                      </a:r>
                      <a:r>
                        <a:rPr lang="en-GB" sz="1400" dirty="0" err="1"/>
                        <a:t>unit_price</a:t>
                      </a:r>
                      <a:r>
                        <a:rPr lang="en-GB" sz="1400" dirty="0"/>
                        <a:t>}{</a:t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/(</a:t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product|filter</a:t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:"</a:t>
                      </a:r>
                      <a:r>
                        <a:rPr lang="en-GB" sz="14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unit_price</a:t>
                      </a:r>
                      <a:r>
                        <a:rPr lang="en-GB" sz="14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":"&gt;":100).</a:t>
                      </a:r>
                      <a:r>
                        <a:rPr lang="en-GB" sz="1400" dirty="0"/>
                        <a:t>filtered}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348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91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4</cp:revision>
  <dcterms:created xsi:type="dcterms:W3CDTF">2023-04-17T11:23:23Z</dcterms:created>
  <dcterms:modified xsi:type="dcterms:W3CDTF">2023-05-18T10:38:26Z</dcterms:modified>
</cp:coreProperties>
</file>