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4255706"/>
          </a:xfrm>
        </p:spPr>
        <p:txBody>
          <a:bodyPr>
            <a:normAutofit lnSpcReduction="1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cust_first_name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cust_last_name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},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{!(orders[0].product|group:2)} 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E29D1F66-A8C8-193F-55F2-F3A660F02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476931"/>
              </p:ext>
            </p:extLst>
          </p:nvPr>
        </p:nvGraphicFramePr>
        <p:xfrm>
          <a:off x="1041400" y="1938866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49592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119124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950470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07540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Product 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Unit Price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666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{#group}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product_name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unit_price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{quantity}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unit_price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*quantity} {/group}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135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94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23</cp:revision>
  <dcterms:created xsi:type="dcterms:W3CDTF">2023-04-17T11:23:23Z</dcterms:created>
  <dcterms:modified xsi:type="dcterms:W3CDTF">2023-05-18T10:15:50Z</dcterms:modified>
</cp:coreProperties>
</file>