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_rels/slide3.xml.rels" ContentType="application/vnd.openxmlformats-package.relationships+xml"/>
  <Override PartName="/ppt/slides/slide3.xml" ContentType="application/vnd.openxmlformats-officedocument.presentationml.slide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_rels/slide5.xml.rels" ContentType="application/vnd.openxmlformats-package.relationships+xml"/>
  <Override PartName="/ppt/slides/slide5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  <p:sldId id="1009" r:id="rId9"/>
    <p:sldId id="1010" r:id="rId10"/>
    <p:sldId id="1011" r:id="rId11"/>
    <p:sldId id="101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24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4255706"/>
          </a:xfrm>
        </p:spPr>
        <p:txBody>
          <a:bodyPr>
            <a:normAutofit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9D1F66-A8C8-193F-55F2-F3A660F02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18005"/>
              </p:ext>
            </p:extLst>
          </p:nvPr>
        </p:nvGraphicFramePr>
        <p:xfrm>
          <a:off x="1041400" y="1938866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49592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119124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50470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07540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 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0899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Business Shirt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Trousers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28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4255706"/>
          </a:xfrm>
        </p:spPr>
        <p:txBody>
          <a:bodyPr>
            <a:normAutofit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9D1F66-A8C8-193F-55F2-F3A660F02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18005"/>
              </p:ext>
            </p:extLst>
          </p:nvPr>
        </p:nvGraphicFramePr>
        <p:xfrm>
          <a:off x="1041400" y="1938866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49592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119124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50470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07540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 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7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Jacket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450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280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Blouse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54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4255706"/>
          </a:xfrm>
        </p:spPr>
        <p:txBody>
          <a:bodyPr>
            <a:normAutofit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9D1F66-A8C8-193F-55F2-F3A660F02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18005"/>
              </p:ext>
            </p:extLst>
          </p:nvPr>
        </p:nvGraphicFramePr>
        <p:xfrm>
          <a:off x="1041400" y="1938866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49592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119124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50470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07540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 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088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Skirt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76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Ladies Shoes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4255706"/>
          </a:xfrm>
        </p:spPr>
        <p:txBody>
          <a:bodyPr>
            <a:normAutofit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9D1F66-A8C8-193F-55F2-F3A660F02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18005"/>
              </p:ext>
            </p:extLst>
          </p:nvPr>
        </p:nvGraphicFramePr>
        <p:xfrm>
          <a:off x="1041400" y="1938866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49592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119124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50470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07540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 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70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Belt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5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Bag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125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0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4255706"/>
          </a:xfrm>
        </p:spPr>
        <p:txBody>
          <a:bodyPr>
            <a:normAutofit lnSpcReduction="10000"/>
          </a:bodyPr>
          <a:lstStyle/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Dear John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Dulles</a:t>
            </a:r>
            <a:r>
              <a:rPr lang="en-GB" sz="1600" dirty="0" err="1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600" dirty="0">
              <a:solidFill>
                <a:srgbClr val="404040"/>
              </a:solidFill>
              <a:latin typeface="Segoe UI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 you for your recent purchase. We hope you're enjoying your new product.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have any questions, please don't hesitate to contact us.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Best regards,</a:t>
            </a:r>
            <a:b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6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AOP Team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8" name="Table 3">
            <a:extLst>
              <a:ext uri="{FF2B5EF4-FFF2-40B4-BE49-F238E27FC236}">
                <a16:creationId xmlns:a16="http://schemas.microsoft.com/office/drawing/2014/main" id="{E29D1F66-A8C8-193F-55F2-F3A660F02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218005"/>
              </p:ext>
            </p:extLst>
          </p:nvPr>
        </p:nvGraphicFramePr>
        <p:xfrm>
          <a:off x="1041400" y="1938866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3495921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81191245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950470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07540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Product Name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Unit 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accent1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Mens Shoes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15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Wallet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US" sz="18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/>
                      </a: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1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</TotalTime>
  <Words>94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18</cp:revision>
  <dcterms:created xsi:type="dcterms:W3CDTF">2023-04-17T11:23:23Z</dcterms:created>
  <dcterms:modified xsi:type="dcterms:W3CDTF">2023-05-18T10:10:11Z</dcterms:modified>
</cp:coreProperties>
</file>