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138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096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255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3650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029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796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2587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39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55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913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67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000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666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7249" y="1135443"/>
            <a:ext cx="5384937" cy="680199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latin typeface="Arial"/>
              </a:rPr>
              <a:t>{!orders::product}  Product : </a:t>
            </a:r>
            <a:r>
              <a:rPr lang="en-US" b="1" dirty="0">
                <a:latin typeface="Arial"/>
              </a:rPr>
              <a:t>{</a:t>
            </a:r>
            <a:r>
              <a:rPr lang="en-US" b="1" dirty="0" err="1">
                <a:latin typeface="Arial"/>
              </a:rPr>
              <a:t>product_name</a:t>
            </a:r>
            <a:r>
              <a:rPr lang="en-US" b="1" dirty="0">
                <a:latin typeface="Arial"/>
              </a:rPr>
              <a:t>}</a:t>
            </a:r>
            <a:endParaRPr lang="en-US" sz="1200" b="1" dirty="0"/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B399C8A-010F-CEE8-DEE4-FDE93FDAF880}"/>
              </a:ext>
            </a:extLst>
          </p:cNvPr>
          <p:cNvSpPr txBox="1"/>
          <p:nvPr/>
        </p:nvSpPr>
        <p:spPr>
          <a:xfrm>
            <a:off x="5448026" y="2052467"/>
            <a:ext cx="1295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{%image}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2487CC-3F5B-210F-8804-A46625D52AAB}"/>
              </a:ext>
            </a:extLst>
          </p:cNvPr>
          <p:cNvSpPr txBox="1"/>
          <p:nvPr/>
        </p:nvSpPr>
        <p:spPr>
          <a:xfrm>
            <a:off x="4789088" y="3786667"/>
            <a:ext cx="45193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{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quantity</a:t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} x {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unit_price</a:t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} € = {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quantity</a:t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*</a:t>
            </a:r>
            <a:r>
              <a:rPr lang="fr-FR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unit_price</a:t>
            </a:r>
            <a:r>
              <a:rPr lang="fr-F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/>
              </a:rPr>
              <a:t>} €</a:t>
            </a:r>
          </a:p>
          <a:p>
            <a:endParaRPr lang="en-US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9EC8C69-4702-EB57-4BA3-62F2E4434B81}"/>
              </a:ext>
            </a:extLst>
          </p:cNvPr>
          <p:cNvCxnSpPr/>
          <p:nvPr/>
        </p:nvCxnSpPr>
        <p:spPr>
          <a:xfrm>
            <a:off x="1348576" y="3368150"/>
            <a:ext cx="9361087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437</TotalTime>
  <Words>34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Palatino Linotype</vt:lpstr>
      <vt:lpstr>Gallery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AOP Support</cp:lastModifiedBy>
  <cp:revision>6</cp:revision>
  <dcterms:created xsi:type="dcterms:W3CDTF">2023-04-17T11:23:23Z</dcterms:created>
  <dcterms:modified xsi:type="dcterms:W3CDTF">2023-05-04T12:27:59Z</dcterms:modified>
</cp:coreProperties>
</file>