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s/_rels/slide3.xml.rels" ContentType="application/vnd.openxmlformats-package.relationships+xml"/>
  <Override PartName="/ppt/slides/slide3.xml" ContentType="application/vnd.openxmlformats-officedocument.presentationml.slide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_rels/slide5.xml.rels" ContentType="application/vnd.openxmlformats-package.relationships+xml"/>
  <Override PartName="/ppt/slides/slide5.xml" ContentType="application/vnd.openxmlformats-officedocument.presentationml.slide+xml"/>
  <Override PartName="/ppt/slides/_rels/slide6.xml.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3"/>
  </p:notesMasterIdLst>
  <p:handoutMasterIdLst>
    <p:handoutMasterId r:id="rId4"/>
  </p:handoutMasterIdLst>
  <p:sldIdLst>
    <p:sldId id="256" r:id="rId2"/>
    <p:sldId id="1009" r:id="rId9"/>
    <p:sldId id="1010" r:id="rId10"/>
    <p:sldId id="1011" r:id="rId11"/>
    <p:sldId id="1012" r:id="rId12"/>
    <p:sldId id="101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13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09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55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65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02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96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258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39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55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1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67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00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66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7249" y="1135443"/>
            <a:ext cx="5384937" cy="680199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Arial"/>
              </a:rPr>
              <a:t>  Product : </a:t>
            </a:r>
            <a:r>
              <a:rPr lang="en-US" b="1" dirty="0">
                <a:latin typeface="Arial"/>
              </a:rPr>
              <a:t>Business Shirt</a:t>
            </a:r>
            <a:r>
              <a:rPr lang="en-US" b="1" dirty="0" err="1">
                <a:latin typeface="Arial"/>
              </a:rPr>
              <a:t/>
            </a:r>
            <a:r>
              <a:rPr lang="en-US" b="1" dirty="0">
                <a:latin typeface="Arial"/>
              </a:rPr>
              <a:t/>
            </a:r>
            <a:endParaRPr lang="en-US" sz="1200" b="1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5448026" y="2052467"/>
            <a:ext cx="990600" cy="990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22487CC-3F5B-210F-8804-A46625D52AAB}"/>
              </a:ext>
            </a:extLst>
          </p:cNvPr>
          <p:cNvSpPr txBox="1"/>
          <p:nvPr/>
        </p:nvSpPr>
        <p:spPr>
          <a:xfrm>
            <a:off x="4789088" y="3786667"/>
            <a:ext cx="451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3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x 50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€ = 150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€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9EC8C69-4702-EB57-4BA3-62F2E4434B81}"/>
              </a:ext>
            </a:extLst>
          </p:cNvPr>
          <p:cNvCxnSpPr/>
          <p:nvPr/>
        </p:nvCxnSpPr>
        <p:spPr>
          <a:xfrm>
            <a:off x="1348576" y="3368150"/>
            <a:ext cx="936108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7249" y="1135443"/>
            <a:ext cx="5384937" cy="680199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Arial"/>
              </a:rPr>
              <a:t>  Product : </a:t>
            </a:r>
            <a:r>
              <a:rPr lang="en-US" b="1" dirty="0">
                <a:latin typeface="Arial"/>
              </a:rPr>
              <a:t>Trousers</a:t>
            </a:r>
            <a:r>
              <a:rPr lang="en-US" b="1" dirty="0" err="1">
                <a:latin typeface="Arial"/>
              </a:rPr>
              <a:t/>
            </a:r>
            <a:r>
              <a:rPr lang="en-US" b="1" dirty="0">
                <a:latin typeface="Arial"/>
              </a:rPr>
              <a:t/>
            </a:r>
            <a:endParaRPr lang="en-US" sz="1200" b="1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5"> </a:blip>
          <a:stretch>
            <a:fillRect/>
          </a:stretch>
        </p:blipFill>
        <p:spPr>
          <a:xfrm>
            <a:off x="5448026" y="2052467"/>
            <a:ext cx="990600" cy="990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22487CC-3F5B-210F-8804-A46625D52AAB}"/>
              </a:ext>
            </a:extLst>
          </p:cNvPr>
          <p:cNvSpPr txBox="1"/>
          <p:nvPr/>
        </p:nvSpPr>
        <p:spPr>
          <a:xfrm>
            <a:off x="4789088" y="3786667"/>
            <a:ext cx="451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3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x 80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€ = 240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€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9EC8C69-4702-EB57-4BA3-62F2E4434B81}"/>
              </a:ext>
            </a:extLst>
          </p:cNvPr>
          <p:cNvCxnSpPr/>
          <p:nvPr/>
        </p:nvCxnSpPr>
        <p:spPr>
          <a:xfrm>
            <a:off x="1348576" y="3368150"/>
            <a:ext cx="936108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7249" y="1135443"/>
            <a:ext cx="5384937" cy="680199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Arial"/>
              </a:rPr>
              <a:t>  Product : </a:t>
            </a:r>
            <a:r>
              <a:rPr lang="en-US" b="1" dirty="0">
                <a:latin typeface="Arial"/>
              </a:rPr>
              <a:t>Jacket</a:t>
            </a:r>
            <a:r>
              <a:rPr lang="en-US" b="1" dirty="0" err="1">
                <a:latin typeface="Arial"/>
              </a:rPr>
              <a:t/>
            </a:r>
            <a:r>
              <a:rPr lang="en-US" b="1" dirty="0">
                <a:latin typeface="Arial"/>
              </a:rPr>
              <a:t/>
            </a:r>
            <a:endParaRPr lang="en-US" sz="1200" b="1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6"> </a:blip>
          <a:stretch>
            <a:fillRect/>
          </a:stretch>
        </p:blipFill>
        <p:spPr>
          <a:xfrm>
            <a:off x="5448026" y="2052467"/>
            <a:ext cx="990600" cy="990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22487CC-3F5B-210F-8804-A46625D52AAB}"/>
              </a:ext>
            </a:extLst>
          </p:cNvPr>
          <p:cNvSpPr txBox="1"/>
          <p:nvPr/>
        </p:nvSpPr>
        <p:spPr>
          <a:xfrm>
            <a:off x="4789088" y="3786667"/>
            <a:ext cx="451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3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x 150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€ = 450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€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9EC8C69-4702-EB57-4BA3-62F2E4434B81}"/>
              </a:ext>
            </a:extLst>
          </p:cNvPr>
          <p:cNvCxnSpPr/>
          <p:nvPr/>
        </p:nvCxnSpPr>
        <p:spPr>
          <a:xfrm>
            <a:off x="1348576" y="3368150"/>
            <a:ext cx="936108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7249" y="1135443"/>
            <a:ext cx="5384937" cy="680199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Arial"/>
              </a:rPr>
              <a:t>  Product : </a:t>
            </a:r>
            <a:r>
              <a:rPr lang="en-US" b="1" dirty="0">
                <a:latin typeface="Arial"/>
              </a:rPr>
              <a:t>Blouse</a:t>
            </a:r>
            <a:r>
              <a:rPr lang="en-US" b="1" dirty="0" err="1">
                <a:latin typeface="Arial"/>
              </a:rPr>
              <a:t/>
            </a:r>
            <a:r>
              <a:rPr lang="en-US" b="1" dirty="0">
                <a:latin typeface="Arial"/>
              </a:rPr>
              <a:t/>
            </a:r>
            <a:endParaRPr lang="en-US" sz="1200" b="1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7"> </a:blip>
          <a:stretch>
            <a:fillRect/>
          </a:stretch>
        </p:blipFill>
        <p:spPr>
          <a:xfrm>
            <a:off x="5448026" y="2052467"/>
            <a:ext cx="990600" cy="990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22487CC-3F5B-210F-8804-A46625D52AAB}"/>
              </a:ext>
            </a:extLst>
          </p:cNvPr>
          <p:cNvSpPr txBox="1"/>
          <p:nvPr/>
        </p:nvSpPr>
        <p:spPr>
          <a:xfrm>
            <a:off x="4789088" y="3786667"/>
            <a:ext cx="451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3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x 60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€ = 180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€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9EC8C69-4702-EB57-4BA3-62F2E4434B81}"/>
              </a:ext>
            </a:extLst>
          </p:cNvPr>
          <p:cNvCxnSpPr/>
          <p:nvPr/>
        </p:nvCxnSpPr>
        <p:spPr>
          <a:xfrm>
            <a:off x="1348576" y="3368150"/>
            <a:ext cx="936108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7249" y="1135443"/>
            <a:ext cx="5384937" cy="680199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Arial"/>
              </a:rPr>
              <a:t>  Product : </a:t>
            </a:r>
            <a:r>
              <a:rPr lang="en-US" b="1" dirty="0">
                <a:latin typeface="Arial"/>
              </a:rPr>
              <a:t>Skirt</a:t>
            </a:r>
            <a:r>
              <a:rPr lang="en-US" b="1" dirty="0" err="1">
                <a:latin typeface="Arial"/>
              </a:rPr>
              <a:t/>
            </a:r>
            <a:r>
              <a:rPr lang="en-US" b="1" dirty="0">
                <a:latin typeface="Arial"/>
              </a:rPr>
              <a:t/>
            </a:r>
            <a:endParaRPr lang="en-US" sz="1200" b="1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8"> </a:blip>
          <a:stretch>
            <a:fillRect/>
          </a:stretch>
        </p:blipFill>
        <p:spPr>
          <a:xfrm>
            <a:off x="5448026" y="2052467"/>
            <a:ext cx="990600" cy="990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22487CC-3F5B-210F-8804-A46625D52AAB}"/>
              </a:ext>
            </a:extLst>
          </p:cNvPr>
          <p:cNvSpPr txBox="1"/>
          <p:nvPr/>
        </p:nvSpPr>
        <p:spPr>
          <a:xfrm>
            <a:off x="4789088" y="3786667"/>
            <a:ext cx="451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3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x 80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€ = 240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€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9EC8C69-4702-EB57-4BA3-62F2E4434B81}"/>
              </a:ext>
            </a:extLst>
          </p:cNvPr>
          <p:cNvCxnSpPr/>
          <p:nvPr/>
        </p:nvCxnSpPr>
        <p:spPr>
          <a:xfrm>
            <a:off x="1348576" y="3368150"/>
            <a:ext cx="936108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7249" y="1135443"/>
            <a:ext cx="5384937" cy="680199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Arial"/>
              </a:rPr>
              <a:t>  Product : </a:t>
            </a:r>
            <a:r>
              <a:rPr lang="en-US" b="1" dirty="0">
                <a:latin typeface="Arial"/>
              </a:rPr>
              <a:t>Ladies Shoes</a:t>
            </a:r>
            <a:r>
              <a:rPr lang="en-US" b="1" dirty="0" err="1">
                <a:latin typeface="Arial"/>
              </a:rPr>
              <a:t/>
            </a:r>
            <a:r>
              <a:rPr lang="en-US" b="1" dirty="0">
                <a:latin typeface="Arial"/>
              </a:rPr>
              <a:t/>
            </a:r>
            <a:endParaRPr lang="en-US" sz="1200" b="1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9"> </a:blip>
          <a:stretch>
            <a:fillRect/>
          </a:stretch>
        </p:blipFill>
        <p:spPr>
          <a:xfrm>
            <a:off x="5448026" y="2052467"/>
            <a:ext cx="990600" cy="990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22487CC-3F5B-210F-8804-A46625D52AAB}"/>
              </a:ext>
            </a:extLst>
          </p:cNvPr>
          <p:cNvSpPr txBox="1"/>
          <p:nvPr/>
        </p:nvSpPr>
        <p:spPr>
          <a:xfrm>
            <a:off x="4789088" y="3786667"/>
            <a:ext cx="451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2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x 120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€ = 240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/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 €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9EC8C69-4702-EB57-4BA3-62F2E4434B81}"/>
              </a:ext>
            </a:extLst>
          </p:cNvPr>
          <p:cNvCxnSpPr/>
          <p:nvPr/>
        </p:nvCxnSpPr>
        <p:spPr>
          <a:xfrm>
            <a:off x="1348576" y="3368150"/>
            <a:ext cx="936108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427</TotalTime>
  <Words>34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Palatino Linotype</vt:lpstr>
      <vt:lpstr>Gallery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6</cp:revision>
  <dcterms:created xsi:type="dcterms:W3CDTF">2023-04-17T11:23:23Z</dcterms:created>
  <dcterms:modified xsi:type="dcterms:W3CDTF">2023-05-04T12:17:59Z</dcterms:modified>
</cp:coreProperties>
</file>