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047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1318240" cy="5055806"/>
          </a:xfrm>
        </p:spPr>
        <p:txBody>
          <a:bodyPr>
            <a:normAutofit/>
          </a:bodyPr>
          <a:lstStyle/>
          <a:p>
            <a:pPr algn="l"/>
            <a:r>
              <a:rPr lang="en-GB" sz="1800" b="1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Simple demo for the usage of Horizontal Loop in docx.</a:t>
            </a:r>
            <a:endParaRPr lang="en-US" sz="2800" b="1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6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Horizontal Table Looping </a:t>
            </a:r>
            <a:r>
              <a:rPr lang="en-GB" sz="1600" i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(Inherit the width from the current column)</a:t>
            </a:r>
          </a:p>
          <a:p>
            <a:pPr algn="l"/>
            <a:endParaRPr lang="en-GB" sz="1600" i="1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endParaRPr lang="en-GB" sz="1600" i="1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endParaRPr lang="en-GB" sz="1600" i="1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Horizontal Table Looping 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GB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product_b_distribute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is true, so the column is distributed evenly)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9A58DF3-77B2-E4C6-B1DC-CDD1EF9590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925217"/>
              </p:ext>
            </p:extLst>
          </p:nvPr>
        </p:nvGraphicFramePr>
        <p:xfrm>
          <a:off x="1140210" y="1748132"/>
          <a:ext cx="2942840" cy="1037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0349">
                  <a:extLst>
                    <a:ext uri="{9D8B030D-6E8A-4147-A177-3AD203B41FA5}">
                      <a16:colId xmlns:a16="http://schemas.microsoft.com/office/drawing/2014/main" val="35833892"/>
                    </a:ext>
                  </a:extLst>
                </a:gridCol>
                <a:gridCol w="1432491">
                  <a:extLst>
                    <a:ext uri="{9D8B030D-6E8A-4147-A177-3AD203B41FA5}">
                      <a16:colId xmlns:a16="http://schemas.microsoft.com/office/drawing/2014/main" val="1720170872"/>
                    </a:ext>
                  </a:extLst>
                </a:gridCol>
                <a:gridCol w="1432491">
                  <a:extLst>
                    <a:ext uri="{9D8B030D-6E8A-4147-A177-3AD203B41FA5}">
                      <a16:colId xmlns:a16="http://schemas.microsoft.com/office/drawing/2014/main" val="1720170872"/>
                    </a:ext>
                  </a:extLst>
                </a:gridCol>
                <a:gridCol w="1432491">
                  <a:extLst>
                    <a:ext uri="{9D8B030D-6E8A-4147-A177-3AD203B41FA5}">
                      <a16:colId xmlns:a16="http://schemas.microsoft.com/office/drawing/2014/main" val="1720170872"/>
                    </a:ext>
                  </a:extLst>
                </a:gridCol>
                <a:gridCol w="1432491">
                  <a:extLst>
                    <a:ext uri="{9D8B030D-6E8A-4147-A177-3AD203B41FA5}">
                      <a16:colId xmlns:a16="http://schemas.microsoft.com/office/drawing/2014/main" val="1720170872"/>
                    </a:ext>
                  </a:extLst>
                </a:gridCol>
              </a:tblGrid>
              <a:tr h="10379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  <a:highlight>
                            <a:srgbClr val="D2CAB6"/>
                          </a:highlight>
                        </a:rPr>
                        <a:t>Product Name</a:t>
                      </a:r>
                      <a:endParaRPr lang="en-GB" sz="1500" dirty="0">
                        <a:effectLst/>
                        <a:highlight>
                          <a:srgbClr val="D2CAB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/>
                      </a:r>
                      <a:r>
                        <a:rPr lang="en-GB" sz="1400" dirty="0" err="1">
                          <a:effectLst/>
                        </a:rPr>
                        <a:t/>
                      </a:r>
                      <a:r>
                        <a:rPr lang="en-GB" sz="1400" dirty="0">
                          <a:effectLst/>
                        </a:rPr>
                        <a:t> Business Shirt</a:t>
                      </a:r>
                      <a:r>
                        <a:rPr lang="en-GB" sz="1400" dirty="0" err="1">
                          <a:effectLst/>
                        </a:rPr>
                        <a:t/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/>
                      </a:r>
                      <a:r>
                        <a:rPr lang="en-GB" sz="1400" dirty="0">
                          <a:effectLst/>
                        </a:rPr>
                        <a:t/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/>
                      </a:r>
                      <a:r>
                        <a:rPr lang="en-GB" sz="1400" dirty="0" err="1">
                          <a:effectLst/>
                        </a:rPr>
                        <a:t/>
                      </a:r>
                      <a:r>
                        <a:rPr lang="en-GB" sz="1400" dirty="0">
                          <a:effectLst/>
                        </a:rPr>
                        <a:t> Trousers</a:t>
                      </a:r>
                      <a:r>
                        <a:rPr lang="en-GB" sz="1400" dirty="0" err="1">
                          <a:effectLst/>
                        </a:rPr>
                        <a:t/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/>
                      </a:r>
                      <a:r>
                        <a:rPr lang="en-GB" sz="1400" dirty="0">
                          <a:effectLst/>
                        </a:rPr>
                        <a:t/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/>
                      </a:r>
                      <a:r>
                        <a:rPr lang="en-GB" sz="1400" dirty="0" err="1">
                          <a:effectLst/>
                        </a:rPr>
                        <a:t/>
                      </a:r>
                      <a:r>
                        <a:rPr lang="en-GB" sz="1400" dirty="0">
                          <a:effectLst/>
                        </a:rPr>
                        <a:t> Jacket</a:t>
                      </a:r>
                      <a:r>
                        <a:rPr lang="en-GB" sz="1400" dirty="0" err="1">
                          <a:effectLst/>
                        </a:rPr>
                        <a:t/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/>
                      </a:r>
                      <a:r>
                        <a:rPr lang="en-GB" sz="1400" dirty="0">
                          <a:effectLst/>
                        </a:rPr>
                        <a:t/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/>
                      </a:r>
                      <a:r>
                        <a:rPr lang="en-GB" sz="1400" dirty="0" err="1">
                          <a:effectLst/>
                        </a:rPr>
                        <a:t/>
                      </a:r>
                      <a:r>
                        <a:rPr lang="en-GB" sz="1400" dirty="0">
                          <a:effectLst/>
                        </a:rPr>
                        <a:t> Blouse</a:t>
                      </a:r>
                      <a:r>
                        <a:rPr lang="en-GB" sz="1400" dirty="0" err="1">
                          <a:effectLst/>
                        </a:rPr>
                        <a:t/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/>
                      </a:r>
                      <a:r>
                        <a:rPr lang="en-GB" sz="1400" dirty="0">
                          <a:effectLst/>
                        </a:rPr>
                        <a:t/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0114907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A58DF3-77B2-E4C6-B1DC-CDD1EF9590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312130"/>
              </p:ext>
            </p:extLst>
          </p:nvPr>
        </p:nvGraphicFramePr>
        <p:xfrm>
          <a:off x="1140210" y="3316582"/>
          <a:ext cx="7101747" cy="1037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1714">
                  <a:extLst>
                    <a:ext uri="{9D8B030D-6E8A-4147-A177-3AD203B41FA5}">
                      <a16:colId xmlns:a16="http://schemas.microsoft.com/office/drawing/2014/main" val="35833892"/>
                    </a:ext>
                  </a:extLst>
                </a:gridCol>
                <a:gridCol w="1455008">
                  <a:extLst>
                    <a:ext uri="{9D8B030D-6E8A-4147-A177-3AD203B41FA5}">
                      <a16:colId xmlns:a16="http://schemas.microsoft.com/office/drawing/2014/main" val="1720170872"/>
                    </a:ext>
                  </a:extLst>
                </a:gridCol>
                <a:gridCol w="1455008">
                  <a:extLst>
                    <a:ext uri="{9D8B030D-6E8A-4147-A177-3AD203B41FA5}">
                      <a16:colId xmlns:a16="http://schemas.microsoft.com/office/drawing/2014/main" val="1720170872"/>
                    </a:ext>
                  </a:extLst>
                </a:gridCol>
                <a:gridCol w="1455008">
                  <a:extLst>
                    <a:ext uri="{9D8B030D-6E8A-4147-A177-3AD203B41FA5}">
                      <a16:colId xmlns:a16="http://schemas.microsoft.com/office/drawing/2014/main" val="1720170872"/>
                    </a:ext>
                  </a:extLst>
                </a:gridCol>
                <a:gridCol w="1455008">
                  <a:extLst>
                    <a:ext uri="{9D8B030D-6E8A-4147-A177-3AD203B41FA5}">
                      <a16:colId xmlns:a16="http://schemas.microsoft.com/office/drawing/2014/main" val="1720170872"/>
                    </a:ext>
                  </a:extLst>
                </a:gridCol>
              </a:tblGrid>
              <a:tr h="10379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  <a:highlight>
                            <a:srgbClr val="D2CAB6"/>
                          </a:highlight>
                        </a:rPr>
                        <a:t>Product Name</a:t>
                      </a:r>
                      <a:endParaRPr lang="en-GB" sz="1500" dirty="0">
                        <a:effectLst/>
                        <a:highlight>
                          <a:srgbClr val="D2CAB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r>
                        <a:rPr lang="en-GB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Ladies Shoes</a:t>
                      </a:r>
                      <a:r>
                        <a:rPr lang="en-GB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r>
                        <a:rPr lang="en-GB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Belt</a:t>
                      </a:r>
                      <a:r>
                        <a:rPr lang="en-GB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r>
                        <a:rPr lang="en-GB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</a:t>
                      </a:r>
                      <a:r>
                        <a:rPr lang="en-GB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r>
                        <a:rPr lang="en-GB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Mens Shoes</a:t>
                      </a:r>
                      <a:r>
                        <a:rPr lang="en-GB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0114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75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7</cp:revision>
  <dcterms:created xsi:type="dcterms:W3CDTF">2023-04-17T11:23:23Z</dcterms:created>
  <dcterms:modified xsi:type="dcterms:W3CDTF">2024-07-26T04:19:27Z</dcterms:modified>
</cp:coreProperties>
</file>