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0" y="1078294"/>
            <a:ext cx="10802112" cy="2871914"/>
          </a:xfrm>
        </p:spPr>
        <p:txBody>
          <a:bodyPr>
            <a:normAutofit/>
          </a:bodyPr>
          <a:lstStyle/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a slide to show how hyperlink in AOP PPTX template works.</a:t>
            </a:r>
            <a:br>
              <a:rPr lang="en-US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16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{*website}</a:t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{*</a:t>
            </a:r>
            <a:r>
              <a:rPr lang="en-US" sz="1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AOPSupport</a:t>
            </a:r>
            <a:r>
              <a:rPr lang="en-US" sz="160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}</a:t>
            </a:r>
            <a:endParaRPr lang="en-US" sz="16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5AA02-0270-7247-73AE-43F70C0CE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A314D-7222-B9E0-7935-5BCA38908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</a:t>
            </a:r>
            <a:r>
              <a:rPr lang="en-US"/>
              <a:t>is slide 2.</a:t>
            </a:r>
          </a:p>
        </p:txBody>
      </p:sp>
    </p:spTree>
    <p:extLst>
      <p:ext uri="{BB962C8B-B14F-4D97-AF65-F5344CB8AC3E}">
        <p14:creationId xmlns:p14="http://schemas.microsoft.com/office/powerpoint/2010/main" val="944729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386</TotalTime>
  <Words>26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Segoe UI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5</cp:revision>
  <dcterms:created xsi:type="dcterms:W3CDTF">2023-04-17T11:23:23Z</dcterms:created>
  <dcterms:modified xsi:type="dcterms:W3CDTF">2023-05-23T04:59:20Z</dcterms:modified>
</cp:coreProperties>
</file>