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5" Type="http://schemas.openxmlformats.org/officeDocument/2006/relationships/hyperlink" Target="https://www.apexofficeprint.com/" TargetMode="External"/><Relationship Id="rId6" Type="http://schemas.openxmlformats.org/officeDocument/2006/relationships/hyperlink" Target="mailto:support@apexofficeprint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a slide to show how hyperlink in AOP PPTX template works.</a:t>
            </a:r>
            <a:b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sz="1600" lang="en-US" dirty="0" smtClean="0">
                <a:hlinkClick r:id="rId5" tgtFrame="_blank"/>
              </a:rPr>
              <a:t>AOP Website</a:t>
            </a:r>
            <a: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sz="1600" lang="en-US" dirty="0" smtClean="0">
                <a:hlinkClick r:id="rId6" tgtFrame="_blank"/>
              </a:rPr>
              <a:t>mail to AOP support</a:t>
            </a:r>
            <a:r>
              <a:t/>
            </a:r>
            <a:r>
              <a:rPr lang="en-US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60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endParaRPr lang="en-US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5AA02-0270-7247-73AE-43F70C0CE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A314D-7222-B9E0-7935-5BCA38908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</a:t>
            </a:r>
            <a:r>
              <a:rPr lang="en-US"/>
              <a:t>is slide 2.</a:t>
            </a:r>
          </a:p>
        </p:txBody>
      </p:sp>
    </p:spTree>
    <p:extLst>
      <p:ext uri="{BB962C8B-B14F-4D97-AF65-F5344CB8AC3E}">
        <p14:creationId xmlns:p14="http://schemas.microsoft.com/office/powerpoint/2010/main" val="944729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26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5</cp:revision>
  <dcterms:created xsi:type="dcterms:W3CDTF">2023-04-17T11:23:23Z</dcterms:created>
  <dcterms:modified xsi:type="dcterms:W3CDTF">2023-05-23T04:59:20Z</dcterms:modified>
</cp:coreProperties>
</file>