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8"/>
            <a:ext cx="10802112" cy="5481764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basic example of using image tags.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0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0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1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1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93" y="272541"/>
            <a:ext cx="2147951" cy="34010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63" y="297941"/>
            <a:ext cx="2277415" cy="26898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977E47F-5BB0-77E8-5BD2-3901208076C5}"/>
              </a:ext>
            </a:extLst>
          </p:cNvPr>
          <p:cNvSpPr txBox="1"/>
          <p:nvPr/>
        </p:nvSpPr>
        <p:spPr>
          <a:xfrm>
            <a:off x="5560314" y="2246669"/>
            <a:ext cx="1175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{%image2}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05B04B-65DF-DCE9-30FC-E3700A27A714}"/>
              </a:ext>
            </a:extLst>
          </p:cNvPr>
          <p:cNvSpPr txBox="1"/>
          <p:nvPr/>
        </p:nvSpPr>
        <p:spPr>
          <a:xfrm>
            <a:off x="1699407" y="2246669"/>
            <a:ext cx="1175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{%</a:t>
            </a: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image1}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479</TotalTime>
  <Words>17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12</cp:revision>
  <dcterms:created xsi:type="dcterms:W3CDTF">2023-04-17T11:23:23Z</dcterms:created>
  <dcterms:modified xsi:type="dcterms:W3CDTF">2023-04-27T10:35:27Z</dcterms:modified>
</cp:coreProperties>
</file>