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5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png"/><Relationship Id="rId1235" Type="http://schemas.openxmlformats.org/officeDocument/2006/relationships/hyperlink" Target="https://www.apexofficeprint.com/" TargetMode="External"/><Relationship Id="rId1236" Type="http://schemas.openxmlformats.org/officeDocument/2006/relationships/image" Target="../media/image_generated_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8BDE9064-8329-477A-BA83-342E7EAC94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360930" cy="5702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Made with </a:t>
            </a:r>
            <a:r>
              <a:rPr lang="en-GB" sz="11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&lt;3 </a:t>
            </a:r>
            <a:r>
              <a: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 APEXOfficePrint</a:t>
            </a:r>
            <a:br>
              <a: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(Dev Cred)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8"/>
            <a:ext cx="10802112" cy="5481764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basic example of using image tags.</a:t>
            </a: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0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1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11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93" y="272541"/>
            <a:ext cx="2147951" cy="34010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63" y="297941"/>
            <a:ext cx="2277415" cy="268987"/>
          </a:xfrm>
          <a:prstGeom prst="rect">
            <a:avLst/>
          </a:prstGeom>
        </p:spPr>
      </p:pic>
      <p:pic>
        <p:nvPicPr>
          <p:cNvPr id="2" name="Picture 1" descr="AOP Logo Large">
            <a:hlinkClick r:id="rId1235"/>
          </p:cNvPr>
          <p:cNvPicPr>
            <a:picLocks noChangeAspect="1"/>
          </p:cNvPicPr>
          <p:nvPr/>
        </p:nvPicPr>
        <p:blipFill>
          <a:blip r:embed="rId1234">
            <a:alphaModFix amt="80000"/>
          </a:blip>
          <a:stretch>
            <a:fillRect/>
          </a:stretch>
        </p:blipFill>
        <p:spPr>
          <a:xfrm>
            <a:off x="5560314" y="2246669"/>
            <a:ext cx="952500" cy="9525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6"> </a:blip>
          <a:stretch>
            <a:fillRect/>
          </a:stretch>
        </p:blipFill>
        <p:spPr>
          <a:xfrm>
            <a:off x="1699407" y="2246669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406</TotalTime>
  <Words>17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AOP Support</cp:lastModifiedBy>
  <cp:revision>10</cp:revision>
  <dcterms:created xsi:type="dcterms:W3CDTF">2023-04-17T11:23:23Z</dcterms:created>
  <dcterms:modified xsi:type="dcterms:W3CDTF">2023-04-27T09:20:51Z</dcterms:modified>
</cp:coreProperties>
</file>