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line</c:v>
                </c:pt>
              </c:strCache>
            </c:strRef>
          </c:tx>
          <c:marker>
            <c:symbol val="square"/>
            <c:spPr>
              <a:solidFill>
                <a:srgbClr val="0000ff"/>
              </a:solidFill>
              <a:ln>
                <a:noFill/>
              </a:ln>
            </c:spPr>
          </c:marker>
          <c:spPr>
            <a:ln>
              <a:solidFill>
                <a:srgbClr val="0000ff"/>
              </a:solidFill>
              <a:prstDash val="sysDashDotDot"/>
            </a:ln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smooth val="1"/>
        </c:ser>
        <c:marker val="1"/>
        <c:axId val="142309248"/>
        <c:axId val="142310784"/>
        <c:dLbls>
          <c:dLblPos val="ctr"/>
          <c:showLegendKey val="1"/>
          <c:showVal val="1"/>
          <c:showCatName val="0"/>
          <c:showSerName val="0"/>
          <c:showPercent val="0"/>
          <c:showBubbleSize val="0"/>
        </c:dLbls>
      </c:line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11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