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_rels/slide3.xml.rels" ContentType="application/vnd.openxmlformats-package.relationships+xml"/>
  <Override PartName="/ppt/slides/slide3.xml" ContentType="application/vnd.openxmlformats-officedocument.presentationml.slide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slides/_rels/slide5.xml.rels" ContentType="application/vnd.openxmlformats-package.relationships+xml"/>
  <Override PartName="/ppt/slides/slide5.xml" ContentType="application/vnd.openxmlformats-officedocument.presentationml.slide+xml"/>
  <Override PartName="/ppt/slides/_rels/slide6.xml.rels" ContentType="application/vnd.openxmlformats-package.relationships+xml"/>
  <Override PartName="/ppt/slides/slide6.xml" ContentType="application/vnd.openxmlformats-officedocument.presentationml.slide+xml"/>
  <Override PartName="/ppt/slides/_rels/slide7.xml.rels" ContentType="application/vnd.openxmlformats-package.relationships+xml"/>
  <Override PartName="/ppt/slides/slide7.xml" ContentType="application/vnd.openxmlformats-officedocument.presentationml.slide+xml"/>
  <Override PartName="/ppt/slides/_rels/slide8.xml.rels" ContentType="application/vnd.openxmlformats-package.relationships+xml"/>
  <Override PartName="/ppt/slides/slide8.xml" ContentType="application/vnd.openxmlformats-officedocument.presentationml.slide+xml"/>
  <Override PartName="/ppt/slides/_rels/slide9.xml.rels" ContentType="application/vnd.openxmlformats-package.relationships+xml"/>
  <Override PartName="/ppt/slides/slide9.xml" ContentType="application/vnd.openxmlformats-officedocument.presentationml.slide+xml"/>
  <Override PartName="/ppt/slides/_rels/slide10.xml.rels" ContentType="application/vnd.openxmlformats-package.relationships+xml"/>
  <Override PartName="/ppt/slides/slide1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  <p:sldId id="1010" r:id="rId10"/>
    <p:sldId id="1011" r:id="rId11"/>
    <p:sldId id="1012" r:id="rId12"/>
    <p:sldId id="1013" r:id="rId13"/>
    <p:sldId id="1014" r:id="rId14"/>
    <p:sldId id="1015" r:id="rId15"/>
    <p:sldId id="1016" r:id="rId16"/>
    <p:sldId id="101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19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jpeg"/><Relationship Id="rId1235" Type="http://schemas.openxmlformats.org/officeDocument/2006/relationships/image" Target="../media/image_generated_2.jpeg"/><Relationship Id="rId1236" Type="http://schemas.openxmlformats.org/officeDocument/2006/relationships/image" Target="../media/image_generated_3.jpeg"/><Relationship Id="rId1237" Type="http://schemas.openxmlformats.org/officeDocument/2006/relationships/image" Target="../media/image_generated_4.jpeg"/><Relationship Id="rId1238" Type="http://schemas.openxmlformats.org/officeDocument/2006/relationships/image" Target="../media/image_generated_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Blouse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4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705267" y="3585793"/>
            <a:ext cx="5769015" cy="369332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>
                <a:latin typeface="Arial"/>
              </a:rPr>
              <a:t>4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x 60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 = 240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/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195CD4-5683-AFF8-7361-4C83BC44EE5E}"/>
              </a:ext>
            </a:extLst>
          </p:cNvPr>
          <p:cNvSpPr txBox="1"/>
          <p:nvPr/>
        </p:nvSpPr>
        <p:spPr>
          <a:xfrm>
            <a:off x="4826113" y="4463230"/>
            <a:ext cx="227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>
                <a:effectLst/>
                <a:latin typeface="Oracle Sans"/>
              </a:rPr>
              <a:t>Silk blouse ideal for all business women</a:t>
            </a:r>
            <a:r>
              <a:rPr lang="en-GB" i="1" dirty="0" err="1">
                <a:effectLst/>
                <a:latin typeface="Oracle Sans"/>
              </a:rPr>
              <a:t/>
            </a:r>
            <a:r>
              <a:rPr lang="en-GB" i="1" dirty="0">
                <a:effectLst/>
                <a:latin typeface="Oracle Sans"/>
              </a:rPr>
              <a:t/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Wallet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8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2" name="Explosion: 8 Points 1">
            <a:extLst>
              <a:ext uri="{FF2B5EF4-FFF2-40B4-BE49-F238E27FC236}">
                <a16:creationId xmlns:a16="http://schemas.microsoft.com/office/drawing/2014/main" id="{06425680-3077-93AB-CD06-BAE622BFD6CE}"/>
              </a:ext>
            </a:extLst>
          </p:cNvPr>
          <p:cNvSpPr/>
          <p:nvPr/>
        </p:nvSpPr>
        <p:spPr>
          <a:xfrm>
            <a:off x="7477124" y="2998252"/>
            <a:ext cx="3019425" cy="221932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Only</a:t>
            </a:r>
          </a:p>
          <a:p>
            <a:pPr algn="ctr"/>
            <a:r>
              <a:rPr lang="en-US" dirty="0"/>
              <a:t>50</a:t>
            </a:r>
            <a:r>
              <a:rPr lang="en-US" dirty="0" err="1"/>
              <a:t/>
            </a:r>
            <a:r>
              <a:rPr lang="en-US" dirty="0"/>
              <a:t/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2057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Blouse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4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2" name="Explosion: 8 Points 1">
            <a:extLst>
              <a:ext uri="{FF2B5EF4-FFF2-40B4-BE49-F238E27FC236}">
                <a16:creationId xmlns:a16="http://schemas.microsoft.com/office/drawing/2014/main" id="{06425680-3077-93AB-CD06-BAE622BFD6CE}"/>
              </a:ext>
            </a:extLst>
          </p:cNvPr>
          <p:cNvSpPr/>
          <p:nvPr/>
        </p:nvSpPr>
        <p:spPr>
          <a:xfrm>
            <a:off x="7477124" y="2998252"/>
            <a:ext cx="3019425" cy="221932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Only</a:t>
            </a:r>
          </a:p>
          <a:p>
            <a:pPr algn="ctr"/>
            <a:r>
              <a:rPr lang="en-US" dirty="0"/>
              <a:t>60</a:t>
            </a:r>
            <a:r>
              <a:rPr lang="en-US" dirty="0" err="1"/>
              <a:t/>
            </a:r>
            <a:r>
              <a:rPr lang="en-US" dirty="0"/>
              <a:t/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2057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Skirt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5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705267" y="3585793"/>
            <a:ext cx="5769015" cy="369332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>
                <a:latin typeface="Arial"/>
              </a:rPr>
              <a:t>4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x 80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 = 320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/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195CD4-5683-AFF8-7361-4C83BC44EE5E}"/>
              </a:ext>
            </a:extLst>
          </p:cNvPr>
          <p:cNvSpPr txBox="1"/>
          <p:nvPr/>
        </p:nvSpPr>
        <p:spPr>
          <a:xfrm>
            <a:off x="4826113" y="4463230"/>
            <a:ext cx="227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>
                <a:effectLst/>
                <a:latin typeface="Oracle Sans"/>
              </a:rPr>
              <a:t>Wrinkle free skirt</a:t>
            </a:r>
            <a:r>
              <a:rPr lang="en-GB" i="1" dirty="0" err="1">
                <a:effectLst/>
                <a:latin typeface="Oracle Sans"/>
              </a:rPr>
              <a:t/>
            </a:r>
            <a:r>
              <a:rPr lang="en-GB" i="1" dirty="0">
                <a:effectLst/>
                <a:latin typeface="Oracle Sans"/>
              </a:rPr>
              <a:t/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Skirt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5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2" name="Explosion: 8 Points 1">
            <a:extLst>
              <a:ext uri="{FF2B5EF4-FFF2-40B4-BE49-F238E27FC236}">
                <a16:creationId xmlns:a16="http://schemas.microsoft.com/office/drawing/2014/main" id="{06425680-3077-93AB-CD06-BAE622BFD6CE}"/>
              </a:ext>
            </a:extLst>
          </p:cNvPr>
          <p:cNvSpPr/>
          <p:nvPr/>
        </p:nvSpPr>
        <p:spPr>
          <a:xfrm>
            <a:off x="7477124" y="2998252"/>
            <a:ext cx="3019425" cy="221932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Only</a:t>
            </a:r>
          </a:p>
          <a:p>
            <a:pPr algn="ctr"/>
            <a:r>
              <a:rPr lang="en-US" dirty="0"/>
              <a:t>80</a:t>
            </a:r>
            <a:r>
              <a:rPr lang="en-US" dirty="0" err="1"/>
              <a:t/>
            </a:r>
            <a:r>
              <a:rPr lang="en-US" dirty="0"/>
              <a:t/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2057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Ladies Shoes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6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705267" y="3585793"/>
            <a:ext cx="5769015" cy="369332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>
                <a:latin typeface="Arial"/>
              </a:rPr>
              <a:t>4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x 120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 = 480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/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195CD4-5683-AFF8-7361-4C83BC44EE5E}"/>
              </a:ext>
            </a:extLst>
          </p:cNvPr>
          <p:cNvSpPr txBox="1"/>
          <p:nvPr/>
        </p:nvSpPr>
        <p:spPr>
          <a:xfrm>
            <a:off x="4826113" y="4463230"/>
            <a:ext cx="227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>
                <a:effectLst/>
                <a:latin typeface="Oracle Sans"/>
              </a:rPr>
              <a:t>Low heel and cushioned interior for comfort and style in simple yet elegant shoes</a:t>
            </a:r>
            <a:r>
              <a:rPr lang="en-GB" i="1" dirty="0" err="1">
                <a:effectLst/>
                <a:latin typeface="Oracle Sans"/>
              </a:rPr>
              <a:t/>
            </a:r>
            <a:r>
              <a:rPr lang="en-GB" i="1" dirty="0">
                <a:effectLst/>
                <a:latin typeface="Oracle Sans"/>
              </a:rPr>
              <a:t/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Ladies Shoes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6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2" name="Explosion: 8 Points 1">
            <a:extLst>
              <a:ext uri="{FF2B5EF4-FFF2-40B4-BE49-F238E27FC236}">
                <a16:creationId xmlns:a16="http://schemas.microsoft.com/office/drawing/2014/main" id="{06425680-3077-93AB-CD06-BAE622BFD6CE}"/>
              </a:ext>
            </a:extLst>
          </p:cNvPr>
          <p:cNvSpPr/>
          <p:nvPr/>
        </p:nvSpPr>
        <p:spPr>
          <a:xfrm>
            <a:off x="7477124" y="2998252"/>
            <a:ext cx="3019425" cy="221932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Only</a:t>
            </a:r>
          </a:p>
          <a:p>
            <a:pPr algn="ctr"/>
            <a:r>
              <a:rPr lang="en-US" dirty="0"/>
              <a:t>120</a:t>
            </a:r>
            <a:r>
              <a:rPr lang="en-US" dirty="0" err="1"/>
              <a:t/>
            </a:r>
            <a:r>
              <a:rPr lang="en-US" dirty="0"/>
              <a:t/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2057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Bag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7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705267" y="3585793"/>
            <a:ext cx="5769015" cy="369332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>
                <a:latin typeface="Arial"/>
              </a:rPr>
              <a:t>4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x 125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 = 500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/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195CD4-5683-AFF8-7361-4C83BC44EE5E}"/>
              </a:ext>
            </a:extLst>
          </p:cNvPr>
          <p:cNvSpPr txBox="1"/>
          <p:nvPr/>
        </p:nvSpPr>
        <p:spPr>
          <a:xfrm>
            <a:off x="4826113" y="4463230"/>
            <a:ext cx="227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>
                <a:effectLst/>
                <a:latin typeface="Oracle Sans"/>
              </a:rPr>
              <a:t>Unisex bag suitable for carrying laptops with room for many additional items</a:t>
            </a:r>
            <a:r>
              <a:rPr lang="en-GB" i="1" dirty="0" err="1">
                <a:effectLst/>
                <a:latin typeface="Oracle Sans"/>
              </a:rPr>
              <a:t/>
            </a:r>
            <a:r>
              <a:rPr lang="en-GB" i="1" dirty="0">
                <a:effectLst/>
                <a:latin typeface="Oracle Sans"/>
              </a:rPr>
              <a:t/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Bag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7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2" name="Explosion: 8 Points 1">
            <a:extLst>
              <a:ext uri="{FF2B5EF4-FFF2-40B4-BE49-F238E27FC236}">
                <a16:creationId xmlns:a16="http://schemas.microsoft.com/office/drawing/2014/main" id="{06425680-3077-93AB-CD06-BAE622BFD6CE}"/>
              </a:ext>
            </a:extLst>
          </p:cNvPr>
          <p:cNvSpPr/>
          <p:nvPr/>
        </p:nvSpPr>
        <p:spPr>
          <a:xfrm>
            <a:off x="7477124" y="2998252"/>
            <a:ext cx="3019425" cy="221932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Only</a:t>
            </a:r>
          </a:p>
          <a:p>
            <a:pPr algn="ctr"/>
            <a:r>
              <a:rPr lang="en-US" dirty="0"/>
              <a:t>125</a:t>
            </a:r>
            <a:r>
              <a:rPr lang="en-US" dirty="0" err="1"/>
              <a:t/>
            </a:r>
            <a:r>
              <a:rPr lang="en-US" dirty="0"/>
              <a:t/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2057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 Product: Wallet</a:t>
            </a:r>
            <a:r>
              <a:rPr lang="en-US" sz="2800" dirty="0" err="1"/>
              <a:t/>
            </a:r>
            <a:r>
              <a:rPr lang="en-US" sz="2800" dirty="0"/>
              <a:t/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8"> </a:blip>
          <a:stretch>
            <a:fillRect/>
          </a:stretch>
        </p:blipFill>
        <p:spPr>
          <a:xfrm>
            <a:off x="5602223" y="2423428"/>
            <a:ext cx="990600" cy="990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705267" y="3585793"/>
            <a:ext cx="5769015" cy="369332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>
                <a:latin typeface="Arial"/>
              </a:rPr>
              <a:t>2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x 50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 = 100</a:t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/>
            </a:r>
            <a:r>
              <a:rPr lang="fr-FR" dirty="0" err="1">
                <a:latin typeface="Arial"/>
              </a:rPr>
              <a:t/>
            </a:r>
            <a:r>
              <a:rPr lang="fr-FR" dirty="0">
                <a:latin typeface="Arial"/>
              </a:rPr>
              <a:t> €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195CD4-5683-AFF8-7361-4C83BC44EE5E}"/>
              </a:ext>
            </a:extLst>
          </p:cNvPr>
          <p:cNvSpPr txBox="1"/>
          <p:nvPr/>
        </p:nvSpPr>
        <p:spPr>
          <a:xfrm>
            <a:off x="4826113" y="4463230"/>
            <a:ext cx="227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>
                <a:effectLst/>
                <a:latin typeface="Oracle Sans"/>
              </a:rPr>
              <a:t>Travel wallet suitable for men and women. Several compartments for credit cards, passports and cash</a:t>
            </a:r>
            <a:r>
              <a:rPr lang="en-GB" i="1" dirty="0" err="1">
                <a:effectLst/>
                <a:latin typeface="Oracle Sans"/>
              </a:rPr>
              <a:t/>
            </a:r>
            <a:r>
              <a:rPr lang="en-GB" i="1" dirty="0">
                <a:effectLst/>
                <a:latin typeface="Oracle Sans"/>
              </a:rPr>
              <a:t/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</TotalTime>
  <Words>70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Oracle Sans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16</cp:revision>
  <dcterms:created xsi:type="dcterms:W3CDTF">2023-04-17T11:23:23Z</dcterms:created>
  <dcterms:modified xsi:type="dcterms:W3CDTF">2023-05-23T06:50:19Z</dcterms:modified>
</cp:coreProperties>
</file>