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69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{!orders[0].product} Product: {</a:t>
            </a:r>
            <a:r>
              <a:rPr lang="en-US" sz="2800" dirty="0" err="1"/>
              <a:t>product_name</a:t>
            </a:r>
            <a:r>
              <a:rPr lang="en-US" sz="2800" dirty="0"/>
              <a:t>}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F43739B-37FA-2FFD-B66A-5378767E9B0E}"/>
              </a:ext>
            </a:extLst>
          </p:cNvPr>
          <p:cNvSpPr/>
          <p:nvPr/>
        </p:nvSpPr>
        <p:spPr>
          <a:xfrm>
            <a:off x="5602223" y="2423428"/>
            <a:ext cx="987552" cy="987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{%image}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705267" y="3585793"/>
            <a:ext cx="5769015" cy="369332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latin typeface="Arial"/>
              </a:rPr>
              <a:t>{</a:t>
            </a:r>
            <a:r>
              <a:rPr lang="fr-FR" dirty="0" err="1">
                <a:latin typeface="Arial"/>
              </a:rPr>
              <a:t>quantity</a:t>
            </a:r>
            <a:r>
              <a:rPr lang="fr-FR" dirty="0">
                <a:latin typeface="Arial"/>
              </a:rPr>
              <a:t>} x {</a:t>
            </a:r>
            <a:r>
              <a:rPr lang="fr-FR" dirty="0" err="1">
                <a:latin typeface="Arial"/>
              </a:rPr>
              <a:t>unit_price</a:t>
            </a:r>
            <a:r>
              <a:rPr lang="fr-FR" dirty="0">
                <a:latin typeface="Arial"/>
              </a:rPr>
              <a:t>} € = {</a:t>
            </a:r>
            <a:r>
              <a:rPr lang="fr-FR" dirty="0" err="1">
                <a:latin typeface="Arial"/>
              </a:rPr>
              <a:t>quantity</a:t>
            </a:r>
            <a:r>
              <a:rPr lang="fr-FR" dirty="0">
                <a:latin typeface="Arial"/>
              </a:rPr>
              <a:t>*</a:t>
            </a:r>
            <a:r>
              <a:rPr lang="fr-FR" dirty="0" err="1">
                <a:latin typeface="Arial"/>
              </a:rPr>
              <a:t>unit_price</a:t>
            </a:r>
            <a:r>
              <a:rPr lang="fr-FR" dirty="0">
                <a:latin typeface="Arial"/>
              </a:rPr>
              <a:t>} 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195CD4-5683-AFF8-7361-4C83BC44EE5E}"/>
              </a:ext>
            </a:extLst>
          </p:cNvPr>
          <p:cNvSpPr txBox="1"/>
          <p:nvPr/>
        </p:nvSpPr>
        <p:spPr>
          <a:xfrm>
            <a:off x="4826113" y="4463230"/>
            <a:ext cx="22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effectLst/>
                <a:latin typeface="Oracle Sans"/>
              </a:rPr>
              <a:t>{</a:t>
            </a:r>
            <a:r>
              <a:rPr lang="en-GB" i="1" dirty="0" err="1">
                <a:effectLst/>
                <a:latin typeface="Oracle Sans"/>
              </a:rPr>
              <a:t>product_description</a:t>
            </a:r>
            <a:r>
              <a:rPr lang="en-GB" i="1" dirty="0">
                <a:effectLst/>
                <a:latin typeface="Oracle Sans"/>
              </a:rPr>
              <a:t>}</a:t>
            </a:r>
            <a:endParaRPr lang="en-GB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121F33-7727-5A1E-CDF3-C80BDD9D0D19}"/>
              </a:ext>
            </a:extLst>
          </p:cNvPr>
          <p:cNvSpPr txBox="1"/>
          <p:nvPr/>
        </p:nvSpPr>
        <p:spPr>
          <a:xfrm>
            <a:off x="672974" y="5000625"/>
            <a:ext cx="1256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{+together}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{!orders[0].product} Product: {</a:t>
            </a:r>
            <a:r>
              <a:rPr lang="en-US" sz="2800" dirty="0" err="1"/>
              <a:t>product_name</a:t>
            </a:r>
            <a:r>
              <a:rPr lang="en-US" sz="2800" dirty="0"/>
              <a:t>}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F43739B-37FA-2FFD-B66A-5378767E9B0E}"/>
              </a:ext>
            </a:extLst>
          </p:cNvPr>
          <p:cNvSpPr/>
          <p:nvPr/>
        </p:nvSpPr>
        <p:spPr>
          <a:xfrm>
            <a:off x="5602223" y="2423428"/>
            <a:ext cx="987552" cy="987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{%image}</a:t>
            </a:r>
          </a:p>
        </p:txBody>
      </p:sp>
      <p:sp>
        <p:nvSpPr>
          <p:cNvPr id="2" name="Explosion: 8 Points 1">
            <a:extLst>
              <a:ext uri="{FF2B5EF4-FFF2-40B4-BE49-F238E27FC236}">
                <a16:creationId xmlns:a16="http://schemas.microsoft.com/office/drawing/2014/main" id="{06425680-3077-93AB-CD06-BAE622BFD6CE}"/>
              </a:ext>
            </a:extLst>
          </p:cNvPr>
          <p:cNvSpPr/>
          <p:nvPr/>
        </p:nvSpPr>
        <p:spPr>
          <a:xfrm>
            <a:off x="7477124" y="2998252"/>
            <a:ext cx="3019425" cy="221932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Only</a:t>
            </a:r>
          </a:p>
          <a:p>
            <a:pPr algn="ctr"/>
            <a:r>
              <a:rPr lang="en-US" dirty="0"/>
              <a:t>{</a:t>
            </a:r>
            <a:r>
              <a:rPr lang="en-US" dirty="0" err="1"/>
              <a:t>list_price</a:t>
            </a:r>
            <a:r>
              <a:rPr lang="en-US" dirty="0"/>
              <a:t>}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E3137E-A2BF-7F4F-C0ED-8401C0A4D9CE}"/>
              </a:ext>
            </a:extLst>
          </p:cNvPr>
          <p:cNvSpPr txBox="1"/>
          <p:nvPr/>
        </p:nvSpPr>
        <p:spPr>
          <a:xfrm>
            <a:off x="459882" y="4486275"/>
            <a:ext cx="1256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{+together}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057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70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Oracle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18</cp:revision>
  <dcterms:created xsi:type="dcterms:W3CDTF">2023-04-17T11:23:23Z</dcterms:created>
  <dcterms:modified xsi:type="dcterms:W3CDTF">2023-05-23T09:20:17Z</dcterms:modified>
</cp:coreProperties>
</file>