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4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3"/>
            <a:ext cx="10802112" cy="5141531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Dear John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Dulles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en-US" sz="1600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your recent purchase. We hope you're enjoying your new product, </a:t>
            </a:r>
            <a:r>
              <a:rPr lang="en-GB" sz="16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should come two times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your recent purchase. We hope you're enjoying your new product, </a:t>
            </a:r>
            <a:r>
              <a:rPr lang="en-GB" sz="16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should come two times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</TotalTime>
  <Words>67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5</cp:revision>
  <dcterms:created xsi:type="dcterms:W3CDTF">2023-04-17T11:23:23Z</dcterms:created>
  <dcterms:modified xsi:type="dcterms:W3CDTF">2023-05-18T10:23:20Z</dcterms:modified>
</cp:coreProperties>
</file>