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312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03A8-6191-33B4-E824-D89C6990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1AD40-2E31-ACD1-85CC-DDCBE97D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6B5D5-95D6-6AD2-3472-4725CA224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96F52-053E-D0F3-FA20-503FABA9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DC6E-EF7C-0032-2B5B-17255E71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4C7C-F15F-D452-C2E8-FCA5AAA6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06912-3411-A47F-3461-90E5F4025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51F3E-A55A-877B-0956-1053B23F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6A06-B60D-4DB5-E040-DEB0251E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D8AB5-2174-3773-A10C-293DF817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CAB0-5983-C2D8-C586-1FEF7DFB5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A3EF3-2BDB-3FAA-6EA9-79645D25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E477-7B55-D5C4-C28C-2A763DF5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7547-F817-20D7-8330-284AFCED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A1785-4D6C-2194-41A7-9281FF43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D4FF-3F83-A612-8E83-165BCFA3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F02A-EC9B-3841-1D23-7ADB6792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9F37D-7BAE-3DDB-9D54-4FD3D162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AFEE-43C0-5464-084A-D7D37C6A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40DC-B586-A3C2-2B6B-DD64CB06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208B-B12D-62B6-5965-42BD13E7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084ED-8235-5CDE-0B9F-4486D3C3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BA14-713F-4488-1A87-277B39CB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EC66-C739-D9DE-B0F0-0E2D5313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E174-4097-1E79-592B-9992FABE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80FA-82B2-7CD9-8389-3BFAC87F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B38C-6892-5D93-D423-451D7C24E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562C4-CA3E-52C0-2533-D3C8632E8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1C215-3164-27CF-AA75-E4093604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91649-5007-3FAD-9C2F-812210F1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7AE-7F65-AF1C-A78D-70109608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67C8-0A0F-9796-2CB3-33652DE7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94FDA-C66F-8E4A-56FB-B2BD9977E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97CD2-353C-20F8-2F22-0F7CB00AB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5586CC-1781-4F45-CCFB-5D95B35E1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2E8A9-9D3D-7602-0F05-DB6C130D3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5DCCF-8536-3169-9D8E-97F689D3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178A-074A-ACEB-5365-FC955383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ACFE2-9243-44A1-5B68-102059EA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025F-5EA7-D534-AC1E-99042822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BC320-A4AC-DB2F-C8B6-84F13DA77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2E07A-8CE9-86E0-1ED6-E0DC45ED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D592B-76EA-CF55-D3BD-11565B69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2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2C76D-6171-121A-264F-ABAB114C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9B652-B284-2096-98EF-6183DDF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670A9-F2C9-9937-A941-7A22BCDE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1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06A5-720D-0DD6-B654-DAB123A4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6CDB8-EC30-43B4-7651-3EC4865A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A0371-529B-F5A3-0E13-876742743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CB09B-023E-30EB-511B-56D4345C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81EE9-D82E-44C1-7D3D-1A0622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07ED1-A08E-B8F4-794A-6E391922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99D9-F48A-2511-BCD5-E3F3D511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07AB5-F336-77B1-14B4-A0927237F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D37FD-9AFF-2EEE-8963-ABB122ED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2156-F747-0D48-B0A7-1F1F731B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B73FF-43C1-C0D0-AD57-58AC1A7B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E8CD-EE5F-330B-E3D9-4B474567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5427D-17CE-86C1-3DA8-310EA8B1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E586E-B541-A057-BD8A-FD9E9898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2A48-E708-EFF9-70A7-9E8E23E5D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8FD85-45E3-ACE4-B8E8-4EB69F2EE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051A-BDF9-6A07-7757-59050D1E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760" y="1078294"/>
            <a:ext cx="10802112" cy="5304218"/>
          </a:xfrm>
        </p:spPr>
        <p:txBody>
          <a:bodyPr>
            <a:normAutofit fontScale="92500" lnSpcReduction="10000"/>
          </a:bodyPr>
          <a:lstStyle/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Dear {</a:t>
            </a:r>
            <a:r>
              <a:rPr lang="en-GB" sz="1600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cust_first_name</a:t>
            </a: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} {</a:t>
            </a:r>
            <a:r>
              <a:rPr lang="en-GB" sz="1600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cust_last_name</a:t>
            </a: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},</a:t>
            </a:r>
            <a:endParaRPr lang="en-US" sz="1600" dirty="0"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kumimoji="0" lang="en-GB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Example of using mathematical operations inside a loop.</a:t>
            </a:r>
          </a:p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kumimoji="0" lang="en-GB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{</a:t>
            </a:r>
            <a:r>
              <a:rPr kumimoji="0" lang="en-GB" alt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order_name</a:t>
            </a:r>
            <a:r>
              <a:rPr kumimoji="0" lang="en-GB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}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600" dirty="0">
              <a:solidFill>
                <a:srgbClr val="404040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6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600" dirty="0">
              <a:solidFill>
                <a:srgbClr val="404040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6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600" dirty="0">
              <a:solidFill>
                <a:srgbClr val="404040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600" dirty="0">
              <a:solidFill>
                <a:srgbClr val="404040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600" dirty="0">
              <a:solidFill>
                <a:srgbClr val="404040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600" dirty="0">
              <a:solidFill>
                <a:srgbClr val="404040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Thank you for your recent purchase. We hope you're enjoying your new product. </a:t>
            </a:r>
            <a:endParaRPr lang="en-US" sz="1600" dirty="0"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If you have any questions, please don't hesitate to contact us.</a:t>
            </a:r>
            <a:endParaRPr lang="en-US" sz="1600" dirty="0"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Best regards,</a:t>
            </a:r>
            <a:b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</a:b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AOP Team</a:t>
            </a:r>
            <a:endParaRPr lang="en-US" sz="1600" dirty="0"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endParaRPr lang="en-US" sz="2000" dirty="0"/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FE8C186-935B-82E0-6CA7-0225D3B572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4431414"/>
              </p:ext>
            </p:extLst>
          </p:nvPr>
        </p:nvGraphicFramePr>
        <p:xfrm>
          <a:off x="843037" y="2188796"/>
          <a:ext cx="6195834" cy="16151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69165">
                  <a:extLst>
                    <a:ext uri="{9D8B030D-6E8A-4147-A177-3AD203B41FA5}">
                      <a16:colId xmlns:a16="http://schemas.microsoft.com/office/drawing/2014/main" val="2916417641"/>
                    </a:ext>
                  </a:extLst>
                </a:gridCol>
                <a:gridCol w="4426669">
                  <a:extLst>
                    <a:ext uri="{9D8B030D-6E8A-4147-A177-3AD203B41FA5}">
                      <a16:colId xmlns:a16="http://schemas.microsoft.com/office/drawing/2014/main" val="14474657"/>
                    </a:ext>
                  </a:extLst>
                </a:gridCol>
              </a:tblGrid>
              <a:tr h="30593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Product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Quantity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4640694"/>
                  </a:ext>
                </a:extLst>
              </a:tr>
              <a:tr h="40672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dirty="0">
                          <a:effectLst/>
                        </a:rPr>
                        <a:t>{#product}{product_name}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{quantity}{/product}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23793222"/>
                  </a:ext>
                </a:extLst>
              </a:tr>
              <a:tr h="90244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dirty="0">
                          <a:effectLst/>
                        </a:rPr>
                        <a:t>Total Quantity: {product | sum: “quantity”: true:0}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dirty="0">
                          <a:effectLst/>
                        </a:rPr>
                        <a:t>Max Quantity: {product |</a:t>
                      </a:r>
                      <a:r>
                        <a:rPr lang="en-IN" sz="1100" dirty="0" err="1">
                          <a:effectLst/>
                        </a:rPr>
                        <a:t>max:"quantity":false</a:t>
                      </a:r>
                      <a:r>
                        <a:rPr lang="en-IN" sz="1100" dirty="0">
                          <a:effectLst/>
                        </a:rPr>
                        <a:t>}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dirty="0">
                          <a:effectLst/>
                        </a:rPr>
                        <a:t>Min Quantity: {product |</a:t>
                      </a:r>
                      <a:r>
                        <a:rPr lang="en-IN" sz="1100" dirty="0" err="1">
                          <a:effectLst/>
                        </a:rPr>
                        <a:t>min:"quantity":false</a:t>
                      </a:r>
                      <a:r>
                        <a:rPr lang="en-IN" sz="1100" dirty="0">
                          <a:effectLst/>
                        </a:rPr>
                        <a:t>}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100" dirty="0">
                          <a:effectLst/>
                        </a:rPr>
                        <a:t>Average:{product |</a:t>
                      </a:r>
                      <a:r>
                        <a:rPr lang="en-IN" sz="1100" dirty="0" err="1">
                          <a:effectLst/>
                        </a:rPr>
                        <a:t>avg</a:t>
                      </a:r>
                      <a:r>
                        <a:rPr lang="en-IN" sz="1100" dirty="0">
                          <a:effectLst/>
                        </a:rPr>
                        <a:t>:"</a:t>
                      </a:r>
                      <a:r>
                        <a:rPr lang="en-IN" sz="1100" dirty="0" err="1">
                          <a:effectLst/>
                        </a:rPr>
                        <a:t>quantity":false</a:t>
                      </a:r>
                      <a:r>
                        <a:rPr lang="en-IN" sz="1100">
                          <a:effectLst/>
                        </a:rPr>
                        <a:t>}</a:t>
                      </a:r>
                      <a:endParaRPr lang="en-IN" sz="11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5245517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AAF7FBCB-EDBA-B5D4-EC97-550F49F5547C}"/>
              </a:ext>
            </a:extLst>
          </p:cNvPr>
          <p:cNvSpPr txBox="1"/>
          <p:nvPr/>
        </p:nvSpPr>
        <p:spPr>
          <a:xfrm>
            <a:off x="746760" y="743354"/>
            <a:ext cx="1424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{!orders}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420</TotalTime>
  <Words>130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Kiran Kandel</cp:lastModifiedBy>
  <cp:revision>31</cp:revision>
  <dcterms:created xsi:type="dcterms:W3CDTF">2023-04-17T11:23:23Z</dcterms:created>
  <dcterms:modified xsi:type="dcterms:W3CDTF">2023-07-18T11:51:39Z</dcterms:modified>
</cp:coreProperties>
</file>