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6" d="100"/>
          <a:sy n="76" d="100"/>
        </p:scale>
        <p:origin x="116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B80AD48F-E6E1-C1A9-AABE-E50260B3F42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D333573-8E03-9B0A-8787-0DF0A589C12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03E477-CBBC-40EF-9D2B-B5A6C377BD1C}" type="datetimeFigureOut">
              <a:rPr lang="en-US" smtClean="0"/>
              <a:t>4/25/2023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51E69CC-2088-29EB-5A63-6BC7C340D2E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8BB610C-CBD4-D1CA-E187-AFCE84C1E01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FC9842-1E5D-45E7-88EB-8D88A742F8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6048998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0A4EAB-23A5-49B6-9373-393D967716E5}" type="datetimeFigureOut">
              <a:rPr lang="en-US" smtClean="0"/>
              <a:t>4/25/2023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25C211-104C-4210-AF42-0FCFBF4F52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9457861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3D03A8-6191-33B4-E824-D89C6990C0E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581AD40-2E31-ACD1-85CC-DDCBE97D92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D6B5D5-95D6-6AD2-3472-4725CA2244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4/25/2023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896F52-053E-D0F3-FA20-503FABA93A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9BDC6E-EF7C-0032-2B5B-17255E71EE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95573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C34C7C-F15F-D452-C2E8-FCA5AAA6AA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2C06912-3411-A47F-3461-90E5F402556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351F3E-A55A-877B-0956-1053B23F0A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4/25/2023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136A06-B60D-4DB5-E040-DEB0251EFB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4D8AB5-2174-3773-A10C-293DF81703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2864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D1ACAB0-5983-C2D8-C586-1FEF7DFB56E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81A3EF3-2BDB-3FAA-6EA9-79645D25BEE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D9E477-7B55-D5C4-C28C-2A763DF593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4/25/2023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767547-F817-20D7-8330-284AFCEDC3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AA1785-4D6C-2194-41A7-9281FF4372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8018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32D4FF-3F83-A612-8E83-165BCFA346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10F02A-EC9B-3841-1D23-7ADB67927E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19F37D-7BAE-3DDB-9D54-4FD3D16216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4/25/2023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92AFEE-43C0-5464-084A-D7D37C6AC0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CA40DC-B586-A3C2-2B6B-DD64CB0636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32228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A3208B-B12D-62B6-5965-42BD13E702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28084ED-8235-5CDE-0B9F-4486D3C33B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7BBA14-713F-4488-1A87-277B39CBD6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4/25/2023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DCEC66-C739-D9DE-B0F0-0E2D53135B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82E174-4097-1E79-592B-9992FABE76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46700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2A80FA-82B2-7CD9-8389-3BFAC87F71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65B38C-6892-5D93-D423-451D7C24EF3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52562C4-CA3E-52C0-2533-D3C8632E8CA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831C215-3164-27CF-AA75-E4093604D3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4/25/2023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0A91649-5007-3FAD-9C2F-812210F1C9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29A67AE-7F65-AF1C-A78D-7010960823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08213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7867C8-0A0F-9796-2CB3-33652DE766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9094FDA-C66F-8E4A-56FB-B2BD9977E1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3797CD2-353C-20F8-2F22-0F7CB00ABD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05586CC-1781-4F45-CCFB-5D95B35E1B8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1C2E8A9-9D3D-7602-0F05-DB6C130D3B5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C65DCCF-8536-3169-9D8E-97F689D392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4/25/2023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FAD178A-074A-ACEB-5365-FC95538360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03ACFE2-9243-44A1-5B68-102059EA5E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37436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84025F-5EA7-D534-AC1E-9904282236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2DBC320-A4AC-DB2F-C8B6-84F13DA779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4/25/2023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BD2E07A-8CE9-86E0-1ED6-E0DC45EDA4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A8D592B-76EA-CF55-D3BD-11565B6935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94274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1C2C76D-6171-121A-264F-ABAB114C07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4/25/2023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8E9B652-B284-2096-98EF-6183DDF1EB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B7670A9-F2C9-9937-A941-7A22BCDE3A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30108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2006A5-720D-0DD6-B654-DAB123A40A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26CDB8-EC30-43B4-7651-3EC4865ADD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9BA0371-529B-F5A3-0E13-876742743DB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4DCB09B-023E-30EB-511B-56D4345C6C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4/25/2023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7181EE9-D82E-44C1-7D3D-1A0622A817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C707ED1-A08E-B8F4-794A-6E391922D2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4559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5C99D9-F48A-2511-BCD5-E3F3D511B1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5807AB5-F336-77B1-14B4-A0927237FFA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E4D37FD-9AFF-2EEE-8963-ABB122ED175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3092156-F747-0D48-B0A7-1F1F731B18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4/25/2023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C9B73FF-43C1-C0D0-AD57-58AC1A7B69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5B2E8CD-EE5F-330B-E3D9-4B47456780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04406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4A5427D-17CE-86C1-3DA8-310EA8B174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6CE586E-B541-A057-BD8A-FD9E98987F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292A48-E708-EFF9-70A7-9E8E23E5DCE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A497F7-4B05-4251-8ACB-D71161F8FB61}" type="datetimeFigureOut">
              <a:rPr lang="en-US" smtClean="0"/>
              <a:t>4/25/2023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A8FD85-45E3-ACE4-B8E8-4EB69F2EEC1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A9051A-BDF9-6A07-7757-59050D1E05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91795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655F215C-16C6-8757-524C-AD63B88AD8A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46760" y="1078294"/>
            <a:ext cx="10802112" cy="2871914"/>
          </a:xfrm>
        </p:spPr>
        <p:txBody>
          <a:bodyPr>
            <a:normAutofit lnSpcReduction="10000"/>
          </a:bodyPr>
          <a:lstStyle/>
          <a:p>
            <a:pPr marL="0" marR="0" algn="l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GB" sz="1600" dirty="0">
                <a:solidFill>
                  <a:srgbClr val="40404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Dear John Dulles,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l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GB" sz="1600" dirty="0">
                <a:solidFill>
                  <a:srgbClr val="40404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l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GB" sz="1600" dirty="0">
                <a:solidFill>
                  <a:srgbClr val="40404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Thank you for your recent purchase. We hope you're enjoying your new product.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l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GB" sz="1600" dirty="0">
                <a:solidFill>
                  <a:srgbClr val="40404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l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GB" sz="1600" dirty="0">
                <a:solidFill>
                  <a:srgbClr val="40404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If you have any questions, please don't hesitate to contact us.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l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GB" sz="1600" dirty="0">
                <a:solidFill>
                  <a:srgbClr val="40404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l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GB" sz="1600" dirty="0">
                <a:solidFill>
                  <a:srgbClr val="40404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Best regards,</a:t>
            </a:r>
            <a:br>
              <a:rPr lang="en-GB" sz="1600" dirty="0">
                <a:solidFill>
                  <a:srgbClr val="40404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GB" sz="1600" dirty="0">
                <a:solidFill>
                  <a:srgbClr val="40404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AOP Team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n-US" sz="2000" dirty="0"/>
          </a:p>
        </p:txBody>
      </p:sp>
      <p:pic>
        <p:nvPicPr>
          <p:cNvPr id="5" name="Picture 4" descr="Picture 0">
            <a:extLst>
              <a:ext uri="{FF2B5EF4-FFF2-40B4-BE49-F238E27FC236}">
                <a16:creationId xmlns:a16="http://schemas.microsoft.com/office/drawing/2014/main" id="{24ABF39E-CF80-651F-21B4-2F88AE7B62D8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04189" y="272542"/>
            <a:ext cx="2147951" cy="340106"/>
          </a:xfrm>
          <a:prstGeom prst="rect">
            <a:avLst/>
          </a:prstGeom>
        </p:spPr>
      </p:pic>
      <p:pic>
        <p:nvPicPr>
          <p:cNvPr id="6" name="Graphic 7">
            <a:extLst>
              <a:ext uri="{FF2B5EF4-FFF2-40B4-BE49-F238E27FC236}">
                <a16:creationId xmlns:a16="http://schemas.microsoft.com/office/drawing/2014/main" id="{4CA526B6-6B54-D9EF-7480-CA67D19338B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389059" y="297942"/>
            <a:ext cx="2277415" cy="2689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6966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Blue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385</TotalTime>
  <Words>41</Words>
  <Application>Microsoft Office PowerPoint</Application>
  <PresentationFormat>Widescreen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Segoe UI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AOP Support</dc:creator>
  <cp:lastModifiedBy>AOP Support</cp:lastModifiedBy>
  <cp:revision>3</cp:revision>
  <dcterms:created xsi:type="dcterms:W3CDTF">2023-04-17T11:23:23Z</dcterms:created>
  <dcterms:modified xsi:type="dcterms:W3CDTF">2023-04-25T09:04:51Z</dcterms:modified>
</cp:coreProperties>
</file>