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N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25AD4-12DA-7090-0E60-81F758DAC1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P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18C903-0DA5-B75B-D37F-3B0DD41F43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489328-7422-339F-B0CA-C54A79D27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5CA33-9A45-0E4B-BE11-2D1B8141D88A}" type="datetimeFigureOut">
              <a:rPr lang="en-NP" smtClean="0"/>
              <a:t>06/08/2024</a:t>
            </a:fld>
            <a:endParaRPr lang="en-N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0FCE4-D5D3-8D4F-6EB5-78DA88153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BB2B2-7221-CE8F-A87A-796736B07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76C6-DB67-A347-B108-EC59678B6CA3}" type="slidenum">
              <a:rPr lang="en-NP" smtClean="0"/>
              <a:t>‹#›</a:t>
            </a:fld>
            <a:endParaRPr lang="en-NP"/>
          </a:p>
        </p:txBody>
      </p:sp>
    </p:spTree>
    <p:extLst>
      <p:ext uri="{BB962C8B-B14F-4D97-AF65-F5344CB8AC3E}">
        <p14:creationId xmlns:p14="http://schemas.microsoft.com/office/powerpoint/2010/main" val="662124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30AF8-4C72-240E-D740-42C3C627B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P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22CF5-B6FF-7F4D-6E74-E387C63EEF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5A6808-2196-3914-059B-79028E7D6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5CA33-9A45-0E4B-BE11-2D1B8141D88A}" type="datetimeFigureOut">
              <a:rPr lang="en-NP" smtClean="0"/>
              <a:t>06/08/2024</a:t>
            </a:fld>
            <a:endParaRPr lang="en-N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C8B2AF-88E4-0351-01C5-CCCC404D6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6C7023-B5AF-7E74-5EBD-84504EA82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76C6-DB67-A347-B108-EC59678B6CA3}" type="slidenum">
              <a:rPr lang="en-NP" smtClean="0"/>
              <a:t>‹#›</a:t>
            </a:fld>
            <a:endParaRPr lang="en-NP"/>
          </a:p>
        </p:txBody>
      </p:sp>
    </p:spTree>
    <p:extLst>
      <p:ext uri="{BB962C8B-B14F-4D97-AF65-F5344CB8AC3E}">
        <p14:creationId xmlns:p14="http://schemas.microsoft.com/office/powerpoint/2010/main" val="541484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23683B-74D1-6313-F496-11551D0D31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P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66E964-F636-03FB-2412-AA26D26E6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095A9-1251-46BC-A48C-D3A7BD8E0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5CA33-9A45-0E4B-BE11-2D1B8141D88A}" type="datetimeFigureOut">
              <a:rPr lang="en-NP" smtClean="0"/>
              <a:t>06/08/2024</a:t>
            </a:fld>
            <a:endParaRPr lang="en-N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538B7-10E5-33CA-6BEE-6F697782B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EF52B-9AB6-D55A-6AF9-13A1DE49D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76C6-DB67-A347-B108-EC59678B6CA3}" type="slidenum">
              <a:rPr lang="en-NP" smtClean="0"/>
              <a:t>‹#›</a:t>
            </a:fld>
            <a:endParaRPr lang="en-NP"/>
          </a:p>
        </p:txBody>
      </p:sp>
    </p:spTree>
    <p:extLst>
      <p:ext uri="{BB962C8B-B14F-4D97-AF65-F5344CB8AC3E}">
        <p14:creationId xmlns:p14="http://schemas.microsoft.com/office/powerpoint/2010/main" val="2354750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9B5A3-5A61-AF7C-A616-92E68B368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P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0F348-45AB-7C06-9881-1F0465ED0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D3B53-0A39-427C-15FE-46A6FA986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5CA33-9A45-0E4B-BE11-2D1B8141D88A}" type="datetimeFigureOut">
              <a:rPr lang="en-NP" smtClean="0"/>
              <a:t>06/08/2024</a:t>
            </a:fld>
            <a:endParaRPr lang="en-N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56A82A-2EEC-B0B3-570F-DBA6F492D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7CE783-8879-D944-2D56-CB1015677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76C6-DB67-A347-B108-EC59678B6CA3}" type="slidenum">
              <a:rPr lang="en-NP" smtClean="0"/>
              <a:t>‹#›</a:t>
            </a:fld>
            <a:endParaRPr lang="en-NP"/>
          </a:p>
        </p:txBody>
      </p:sp>
    </p:spTree>
    <p:extLst>
      <p:ext uri="{BB962C8B-B14F-4D97-AF65-F5344CB8AC3E}">
        <p14:creationId xmlns:p14="http://schemas.microsoft.com/office/powerpoint/2010/main" val="2337354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1706C-1D98-E1A7-7AAE-DC910E0D1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P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A78817-4C34-A9E7-33D1-24797AD47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CFC18-9AFE-28E6-129E-00AF622A8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5CA33-9A45-0E4B-BE11-2D1B8141D88A}" type="datetimeFigureOut">
              <a:rPr lang="en-NP" smtClean="0"/>
              <a:t>06/08/2024</a:t>
            </a:fld>
            <a:endParaRPr lang="en-N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B9424-A7F1-D880-6628-18EE200B6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E9E767-9CF4-40B4-28E7-9069E4030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76C6-DB67-A347-B108-EC59678B6CA3}" type="slidenum">
              <a:rPr lang="en-NP" smtClean="0"/>
              <a:t>‹#›</a:t>
            </a:fld>
            <a:endParaRPr lang="en-NP"/>
          </a:p>
        </p:txBody>
      </p:sp>
    </p:spTree>
    <p:extLst>
      <p:ext uri="{BB962C8B-B14F-4D97-AF65-F5344CB8AC3E}">
        <p14:creationId xmlns:p14="http://schemas.microsoft.com/office/powerpoint/2010/main" val="3924546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0064D-04C9-D8FF-2356-8037EC5DF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P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79E95-8AE1-0034-8B1A-5AEEB3E9C7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P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EDAC79-E4B4-82B8-3FB6-F65383C844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P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33753C-C882-A90A-46F2-0B9C62ABA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5CA33-9A45-0E4B-BE11-2D1B8141D88A}" type="datetimeFigureOut">
              <a:rPr lang="en-NP" smtClean="0"/>
              <a:t>06/08/2024</a:t>
            </a:fld>
            <a:endParaRPr lang="en-NP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FF07D2-AF72-6EA5-7189-870E2D31D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P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8CE7B5-D978-8219-3C18-9703B2D25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76C6-DB67-A347-B108-EC59678B6CA3}" type="slidenum">
              <a:rPr lang="en-NP" smtClean="0"/>
              <a:t>‹#›</a:t>
            </a:fld>
            <a:endParaRPr lang="en-NP"/>
          </a:p>
        </p:txBody>
      </p:sp>
    </p:spTree>
    <p:extLst>
      <p:ext uri="{BB962C8B-B14F-4D97-AF65-F5344CB8AC3E}">
        <p14:creationId xmlns:p14="http://schemas.microsoft.com/office/powerpoint/2010/main" val="206417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E9F4D-67E9-47C5-069E-E3163D14A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P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B7733A-9167-F347-D36B-DBCAC0A69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0E8E48-C518-D919-6551-AC7898395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P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3318A2-E1BE-C013-1242-CB75DCD677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B283B3-BCC6-5864-0E81-E4B0965D45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P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CC3995-3BEC-2FE3-63ED-477EFB80C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5CA33-9A45-0E4B-BE11-2D1B8141D88A}" type="datetimeFigureOut">
              <a:rPr lang="en-NP" smtClean="0"/>
              <a:t>06/08/2024</a:t>
            </a:fld>
            <a:endParaRPr lang="en-NP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864DB8-9AB4-F1B6-91A5-3CFD5F333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P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E1E3EB-AD8E-E59B-647F-D8EAB6F58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76C6-DB67-A347-B108-EC59678B6CA3}" type="slidenum">
              <a:rPr lang="en-NP" smtClean="0"/>
              <a:t>‹#›</a:t>
            </a:fld>
            <a:endParaRPr lang="en-NP"/>
          </a:p>
        </p:txBody>
      </p:sp>
    </p:spTree>
    <p:extLst>
      <p:ext uri="{BB962C8B-B14F-4D97-AF65-F5344CB8AC3E}">
        <p14:creationId xmlns:p14="http://schemas.microsoft.com/office/powerpoint/2010/main" val="2854016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30DF0-0DF5-3C7D-3AE2-8AA27667C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P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CA1112-5F57-E9D0-C67D-31D70D134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5CA33-9A45-0E4B-BE11-2D1B8141D88A}" type="datetimeFigureOut">
              <a:rPr lang="en-NP" smtClean="0"/>
              <a:t>06/08/2024</a:t>
            </a:fld>
            <a:endParaRPr lang="en-NP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CFD5A8-0AA5-9BBA-2A8D-A4BCD35B1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P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96BA29-DF3E-6F3B-6B6E-09CB18725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76C6-DB67-A347-B108-EC59678B6CA3}" type="slidenum">
              <a:rPr lang="en-NP" smtClean="0"/>
              <a:t>‹#›</a:t>
            </a:fld>
            <a:endParaRPr lang="en-NP"/>
          </a:p>
        </p:txBody>
      </p:sp>
    </p:spTree>
    <p:extLst>
      <p:ext uri="{BB962C8B-B14F-4D97-AF65-F5344CB8AC3E}">
        <p14:creationId xmlns:p14="http://schemas.microsoft.com/office/powerpoint/2010/main" val="3416710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B22197-C4C2-B93D-7582-A55F6E71E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5CA33-9A45-0E4B-BE11-2D1B8141D88A}" type="datetimeFigureOut">
              <a:rPr lang="en-NP" smtClean="0"/>
              <a:t>06/08/2024</a:t>
            </a:fld>
            <a:endParaRPr lang="en-NP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9EC384-6392-B988-7E17-6232DF1F5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P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BD2F38-F954-AF10-7060-1DD2983A7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76C6-DB67-A347-B108-EC59678B6CA3}" type="slidenum">
              <a:rPr lang="en-NP" smtClean="0"/>
              <a:t>‹#›</a:t>
            </a:fld>
            <a:endParaRPr lang="en-NP"/>
          </a:p>
        </p:txBody>
      </p:sp>
    </p:spTree>
    <p:extLst>
      <p:ext uri="{BB962C8B-B14F-4D97-AF65-F5344CB8AC3E}">
        <p14:creationId xmlns:p14="http://schemas.microsoft.com/office/powerpoint/2010/main" val="3316873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A4A48-BCC6-C06D-553B-07C10DE59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P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6F721-695D-0FAA-C1C1-A536D9105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P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ED7485-2338-D682-1677-7398517944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67E825-9A0F-CAED-32A7-36A2AF1E5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5CA33-9A45-0E4B-BE11-2D1B8141D88A}" type="datetimeFigureOut">
              <a:rPr lang="en-NP" smtClean="0"/>
              <a:t>06/08/2024</a:t>
            </a:fld>
            <a:endParaRPr lang="en-NP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27AB69-91BE-1E71-F31E-7BD583C5F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P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F1138B-8858-6FD0-918A-B7657A482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76C6-DB67-A347-B108-EC59678B6CA3}" type="slidenum">
              <a:rPr lang="en-NP" smtClean="0"/>
              <a:t>‹#›</a:t>
            </a:fld>
            <a:endParaRPr lang="en-NP"/>
          </a:p>
        </p:txBody>
      </p:sp>
    </p:spTree>
    <p:extLst>
      <p:ext uri="{BB962C8B-B14F-4D97-AF65-F5344CB8AC3E}">
        <p14:creationId xmlns:p14="http://schemas.microsoft.com/office/powerpoint/2010/main" val="333073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AE0E6-2984-0DA9-05F8-15F9812D6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P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D3140E-234B-E693-DB4A-C6D5388AEC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P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78BD92-6978-930A-A1E4-42898C3250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7B86A3-6299-34C2-8E19-323B82EFA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5CA33-9A45-0E4B-BE11-2D1B8141D88A}" type="datetimeFigureOut">
              <a:rPr lang="en-NP" smtClean="0"/>
              <a:t>06/08/2024</a:t>
            </a:fld>
            <a:endParaRPr lang="en-NP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C2884E-7534-C5E0-2738-7573C1ECB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P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C06E25-1032-6C6F-4B48-F2C8BD633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876C6-DB67-A347-B108-EC59678B6CA3}" type="slidenum">
              <a:rPr lang="en-NP" smtClean="0"/>
              <a:t>‹#›</a:t>
            </a:fld>
            <a:endParaRPr lang="en-NP"/>
          </a:p>
        </p:txBody>
      </p:sp>
    </p:spTree>
    <p:extLst>
      <p:ext uri="{BB962C8B-B14F-4D97-AF65-F5344CB8AC3E}">
        <p14:creationId xmlns:p14="http://schemas.microsoft.com/office/powerpoint/2010/main" val="75151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9145EC-4AF8-B710-6E75-7EDD02EEE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P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AF28D7-1ACC-34F8-F6BE-0024F05EDD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7BA23-B04E-9B00-3EF8-D70B0B7C3A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35CA33-9A45-0E4B-BE11-2D1B8141D88A}" type="datetimeFigureOut">
              <a:rPr lang="en-NP" smtClean="0"/>
              <a:t>06/08/2024</a:t>
            </a:fld>
            <a:endParaRPr lang="en-N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67713-54F0-C2CF-93BF-B787DD431D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595A8-BC98-788E-E6CB-956220DE3B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6876C6-DB67-A347-B108-EC59678B6CA3}" type="slidenum">
              <a:rPr lang="en-NP" smtClean="0"/>
              <a:t>‹#›</a:t>
            </a:fld>
            <a:endParaRPr lang="en-NP"/>
          </a:p>
        </p:txBody>
      </p:sp>
    </p:spTree>
    <p:extLst>
      <p:ext uri="{BB962C8B-B14F-4D97-AF65-F5344CB8AC3E}">
        <p14:creationId xmlns:p14="http://schemas.microsoft.com/office/powerpoint/2010/main" val="3931964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P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3346E-40F1-2FDD-450E-2D52057809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P" dirty="0"/>
              <a:t>AOP PDFINCLUDE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6A1B12-7A6F-A93C-D689-362413736F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P"/>
          </a:p>
        </p:txBody>
      </p:sp>
    </p:spTree>
    <p:extLst>
      <p:ext uri="{BB962C8B-B14F-4D97-AF65-F5344CB8AC3E}">
        <p14:creationId xmlns:p14="http://schemas.microsoft.com/office/powerpoint/2010/main" val="3807647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6591512-D18A-A44F-CB7B-59ABD06036AD}"/>
              </a:ext>
            </a:extLst>
          </p:cNvPr>
          <p:cNvSpPr txBox="1"/>
          <p:nvPr/>
        </p:nvSpPr>
        <p:spPr>
          <a:xfrm>
            <a:off x="3048000" y="324696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NP" dirty="0"/>
              <a:t>{?pdfinclude view}</a:t>
            </a:r>
          </a:p>
        </p:txBody>
      </p:sp>
    </p:spTree>
    <p:extLst>
      <p:ext uri="{BB962C8B-B14F-4D97-AF65-F5344CB8AC3E}">
        <p14:creationId xmlns:p14="http://schemas.microsoft.com/office/powerpoint/2010/main" val="1013795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8E613-90BC-FA54-AB0C-71E654B8A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259427"/>
          </a:xfrm>
        </p:spPr>
        <p:txBody>
          <a:bodyPr>
            <a:normAutofit/>
          </a:bodyPr>
          <a:lstStyle/>
          <a:p>
            <a:pPr algn="ctr"/>
            <a:r>
              <a:rPr lang="en-NP" sz="60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977950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</Words>
  <Application>Microsoft Macintosh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AOP PDFINCLUDE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Dimitri Support</dc:creator>
  <cp:lastModifiedBy>Dimitri Support</cp:lastModifiedBy>
  <cp:revision>2</cp:revision>
  <dcterms:created xsi:type="dcterms:W3CDTF">2024-08-01T06:21:26Z</dcterms:created>
  <dcterms:modified xsi:type="dcterms:W3CDTF">2024-08-06T05:31:26Z</dcterms:modified>
</cp:coreProperties>
</file>