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 code with various options:</a:t>
            </a: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1399032" y="214911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10</cp:revision>
  <dcterms:created xsi:type="dcterms:W3CDTF">2023-04-17T11:23:23Z</dcterms:created>
  <dcterms:modified xsi:type="dcterms:W3CDTF">2023-05-17T05:25:27Z</dcterms:modified>
</cp:coreProperties>
</file>