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4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4362" y="1434910"/>
            <a:ext cx="9852406" cy="2871914"/>
          </a:xfrm>
        </p:spPr>
        <p:txBody>
          <a:bodyPr>
            <a:normAutofit/>
          </a:bodyPr>
          <a:lstStyle/>
          <a:p>
            <a:pPr marL="0" marR="0"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QR code with various options:</a:t>
            </a:r>
          </a:p>
          <a:p>
            <a:endParaRPr lang="en-US" sz="20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4"> </a:blip>
          <a:stretch>
            <a:fillRect/>
          </a:stretch>
        </p:blipFill>
        <p:spPr>
          <a:xfrm>
            <a:off x="1399032" y="2149110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397</TotalTime>
  <Words>11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10</cp:revision>
  <dcterms:created xsi:type="dcterms:W3CDTF">2023-04-17T11:23:23Z</dcterms:created>
  <dcterms:modified xsi:type="dcterms:W3CDTF">2023-05-17T05:25:27Z</dcterms:modified>
</cp:coreProperties>
</file>