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r>
              <a:rPr lang="en-US" sz="2000" dirty="0"/>
              <a:t>{!</a:t>
            </a:r>
            <a:r>
              <a:rPr lang="en-US" sz="2000" dirty="0" err="1"/>
              <a:t>qrcodes</a:t>
            </a:r>
            <a:r>
              <a:rPr lang="en-US" sz="2000" dirty="0"/>
              <a:t>}</a:t>
            </a:r>
          </a:p>
          <a:p>
            <a:r>
              <a:rPr lang="en-US" sz="2000" dirty="0"/>
              <a:t>{</a:t>
            </a:r>
            <a:r>
              <a:rPr lang="en-US" sz="2000" dirty="0" err="1"/>
              <a:t>data_key_type</a:t>
            </a:r>
            <a:r>
              <a:rPr lang="en-US" sz="2000"/>
              <a:t>}</a:t>
            </a: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E04CCD-971C-70F2-711E-FACE6D65A263}"/>
              </a:ext>
            </a:extLst>
          </p:cNvPr>
          <p:cNvSpPr txBox="1"/>
          <p:nvPr/>
        </p:nvSpPr>
        <p:spPr>
          <a:xfrm>
            <a:off x="1399032" y="2149110"/>
            <a:ext cx="1382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{|</a:t>
            </a:r>
            <a:r>
              <a:rPr lang="en-US" sz="1200" dirty="0" err="1"/>
              <a:t>data_key</a:t>
            </a:r>
            <a:r>
              <a:rPr lang="en-US" sz="1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17</cp:revision>
  <dcterms:created xsi:type="dcterms:W3CDTF">2023-04-17T11:23:23Z</dcterms:created>
  <dcterms:modified xsi:type="dcterms:W3CDTF">2023-05-17T05:52:08Z</dcterms:modified>
</cp:coreProperties>
</file>