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slide5.xml" ContentType="application/vnd.openxmlformats-officedocument.presentationml.slide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slides/_rels/slide7.xml.rels" ContentType="application/vnd.openxmlformats-package.relationships+xml"/>
  <Override PartName="/ppt/slides/slide7.xml" ContentType="application/vnd.openxmlformats-officedocument.presentationml.slide+xml"/>
  <Override PartName="/ppt/slides/_rels/slide8.xml.rels" ContentType="application/vnd.openxmlformats-package.relationships+xml"/>
  <Override PartName="/ppt/slides/slide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  <p:sldId id="1009" r:id="rId9"/>
    <p:sldId id="1010" r:id="rId10"/>
    <p:sldId id="1011" r:id="rId11"/>
    <p:sldId id="1012" r:id="rId12"/>
    <p:sldId id="1013" r:id="rId13"/>
    <p:sldId id="1014" r:id="rId14"/>
    <p:sldId id="101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Relationship Id="rId1236" Type="http://schemas.openxmlformats.org/officeDocument/2006/relationships/image" Target="../media/image_generated_3.png"/><Relationship Id="rId1237" Type="http://schemas.openxmlformats.org/officeDocument/2006/relationships/image" Target="../media/image_generated_4.png"/><Relationship Id="rId1238" Type="http://schemas.openxmlformats.org/officeDocument/2006/relationships/image" Target="../media/image_generated_5.png"/><Relationship Id="rId1239" Type="http://schemas.openxmlformats.org/officeDocument/2006/relationships/image" Target="../media/image_generated_6.png"/><Relationship Id="rId1240" Type="http://schemas.openxmlformats.org/officeDocument/2006/relationships/image" Target="../media/image_generated_7.png"/><Relationship Id="rId1241" Type="http://schemas.openxmlformats.org/officeDocument/2006/relationships/image" Target="../media/image_generated_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qr_wifi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qr_telephone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qr_sms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qr_url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qr_vcard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qr_me_card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9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qr_geolocation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40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r>
              <a:rPr lang="en-US" sz="2000" dirty="0"/>
              <a:t/>
            </a:r>
            <a:r>
              <a:rPr lang="en-US" sz="2000" dirty="0" err="1"/>
              <a:t/>
            </a:r>
            <a:r>
              <a:rPr lang="en-US" sz="2000" dirty="0"/>
              <a:t/>
            </a:r>
          </a:p>
          <a:p>
            <a:r>
              <a:rPr lang="en-US" sz="2000" dirty="0"/>
              <a:t>qr_event</a:t>
            </a:r>
            <a:r>
              <a:rPr lang="en-US" sz="2000" dirty="0" err="1"/>
              <a:t/>
            </a:r>
            <a:r>
              <a:rPr lang="en-US" sz="2000"/>
              <a:t/>
            </a:r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41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13</cp:revision>
  <dcterms:created xsi:type="dcterms:W3CDTF">2023-04-17T11:23:23Z</dcterms:created>
  <dcterms:modified xsi:type="dcterms:W3CDTF">2023-05-17T05:36:58Z</dcterms:modified>
</cp:coreProperties>
</file>