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11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2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1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2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3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3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3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93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4DA5E4-0FAF-458E-B3C6-D27D14CE9DE3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B4A83C6-D456-4B6B-BD9A-E4E0B542A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63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B21F05-9921-4DC0-912E-1891EF67246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697" y="4264533"/>
            <a:ext cx="1361567" cy="13615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B754D1-3F38-4E0D-B66D-33FFC3FBB31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147" y="3827619"/>
            <a:ext cx="2164080" cy="2128012"/>
          </a:xfrm>
          <a:prstGeom prst="rect">
            <a:avLst/>
          </a:prstGeom>
          <a:noFill/>
          <a:ln>
            <a:noFill/>
          </a:ln>
          <a:scene3d>
            <a:camera prst="isometricOffAxis2Top"/>
            <a:lightRig rig="threePt" dir="t"/>
          </a:scene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82C062-FFF3-47BA-9FA7-56ECF59E412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046" y="2244166"/>
            <a:ext cx="2727960" cy="1414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E9D094F5-7283-4FDE-B1F1-0980B24BC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45C4F921-487D-4763-A7FB-64946C886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488" y="1069747"/>
            <a:ext cx="1046151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template shows the possibility for the 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qrcode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image replacing. This might come handy when for example you need to put the image that is not inline and has borders or styles. </a:t>
            </a:r>
            <a:endParaRPr kumimoji="0" lang="en-GB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size, borders or shadings that are inserted into the 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qrcode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will also be applied to the replaced image.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DA8FA50-638E-46EC-90C6-33B76F463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1287" y="4402533"/>
            <a:ext cx="1769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can also use the images from ftp sources: -&gt;</a:t>
            </a:r>
            <a:endParaRPr kumimoji="0" lang="en-GB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6B9F8CD-6F36-4686-96A0-FAFD5B50388A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7984" y="2372576"/>
            <a:ext cx="2933700" cy="882015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2" name="Picture 1" descr="Picture 0">
            <a:extLst>
              <a:ext uri="{FF2B5EF4-FFF2-40B4-BE49-F238E27FC236}">
                <a16:creationId xmlns:a16="http://schemas.microsoft.com/office/drawing/2014/main" id="{67885943-83A9-0B1B-9D7D-56A684C9DA3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3" name="Graphic 7">
            <a:extLst>
              <a:ext uri="{FF2B5EF4-FFF2-40B4-BE49-F238E27FC236}">
                <a16:creationId xmlns:a16="http://schemas.microsoft.com/office/drawing/2014/main" id="{AECBD225-3A55-21B4-36C9-68B6BD2CFD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872FBF-246E-8ED0-2B7B-D3152BB2148B}"/>
              </a:ext>
            </a:extLst>
          </p:cNvPr>
          <p:cNvSpPr txBox="1"/>
          <p:nvPr/>
        </p:nvSpPr>
        <p:spPr>
          <a:xfrm>
            <a:off x="768096" y="4402533"/>
            <a:ext cx="13898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following image has base64 as source: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GB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481D4B-31BC-DD90-4E5C-0A1301F4F751}"/>
              </a:ext>
            </a:extLst>
          </p:cNvPr>
          <p:cNvSpPr txBox="1"/>
          <p:nvPr/>
        </p:nvSpPr>
        <p:spPr>
          <a:xfrm>
            <a:off x="768096" y="2505456"/>
            <a:ext cx="1255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0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QRC</a:t>
            </a:r>
            <a:r>
              <a:rPr kumimoji="0" lang="en-GB" alt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ode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that usage the barcode tag. 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7A2605-157C-5D9B-6892-C114686B2A56}"/>
              </a:ext>
            </a:extLst>
          </p:cNvPr>
          <p:cNvSpPr txBox="1"/>
          <p:nvPr/>
        </p:nvSpPr>
        <p:spPr>
          <a:xfrm>
            <a:off x="6175247" y="2405275"/>
            <a:ext cx="168249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altLang="en-US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QRCode</a:t>
            </a:r>
            <a:r>
              <a:rPr kumimoji="0" lang="en-GB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that usages image tag and will get replaced from the given </a:t>
            </a:r>
            <a:r>
              <a:rPr kumimoji="0" lang="en-GB" altLang="en-US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url</a:t>
            </a:r>
            <a:r>
              <a:rPr kumimoji="0" lang="en-GB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n-GB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075363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</TotalTime>
  <Words>95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Parcel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Sunil Tandan</dc:creator>
  <cp:lastModifiedBy>AOP Support</cp:lastModifiedBy>
  <cp:revision>11</cp:revision>
  <dcterms:created xsi:type="dcterms:W3CDTF">2018-08-14T11:29:27Z</dcterms:created>
  <dcterms:modified xsi:type="dcterms:W3CDTF">2023-05-04T09:49:32Z</dcterms:modified>
</cp:coreProperties>
</file>