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Chart Title</a:t>
            </a:r>
          </a:p>
        </c:rich>
      </c:tx>
      <c:overlay val="0"/>
    </c:title>
    <c:autoTitleDeleted val="0"/>
    <c:plotArea>
      <c:layout/>
      <c:scatterChart>
        <c:scatterStyle val="lineMarker"/>
        <c:varyColors val="1"/>
        <c:ser>
          <c:idx val="0"/>
          <c:order val="0"/>
          <c:tx>
            <c:v>scatter 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</c:marker>
          <c:xVal>
            <c:strRe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strCache>
            </c:strRef>
          </c:xVal>
          <c:yVal>
            <c:numRef>
              <c:numCache>
                <c:formatCode>General</c:formatCode>
                <c:ptCount val="7"/>
                <c:pt idx="0">
                  <c:v>2380</c:v>
                </c:pt>
                <c:pt idx="1">
                  <c:v>2370</c:v>
                </c:pt>
                <c:pt idx="2">
                  <c:v>2420</c:v>
                </c:pt>
                <c:pt idx="3">
                  <c:v>1060</c:v>
                </c:pt>
                <c:pt idx="4">
                  <c:v>1090</c:v>
                </c:pt>
                <c:pt idx="5">
                  <c:v>950</c:v>
                </c:pt>
                <c:pt idx="6">
                  <c:v>2760</c:v>
                </c:pt>
              </c:numCache>
            </c:numRef>
          </c:yVal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  <c:axId val="142309248"/>
        <c:axId val="142310784"/>
      </c:scatter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690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