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ContentType="application/vnd.openxmlformats-officedocument.drawingml.chart+xml" PartName="/ppt/charts/chart1.xml"/>
  <Override PartName="/ppt/charts/style_aop_chart1.xml" ContentType="application/vnd.ms-office.chartstyle+xml"/>
  <Override PartName="/ppt/charts/colors_aop_chart1.xml" ContentType="application/vnd.ms-office.chartcolorstyle+xml"/>
  <Default Extension="xlsx" ContentType="application/vnd.openxmlformats-officedocument.spreadsheetml.shee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44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
            <Relationships xmlns="http://schemas.openxmlformats.org/package/2006/relationships">
              <Relationship Id="rId3" Type="http://schemas.openxmlformats.org/officeDocument/2006/relationships/package" Target="../embeddings/Microsoft_Excel_Worksheet_chart1.xlsx"/>
              <Relationship Id="rId2" Type="http://schemas.microsoft.com/office/2011/relationships/chartColorStyle" Target="colors_aop_chart1.xml"/>
              <Relationship Id="rId1" Type="http://schemas.microsoft.com/office/2011/relationships/chartStyle" Target="style_aop_chart1.xml"/>
            </Relationships>
            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 xmlns:c16r2="http://schemas.microsoft.com/office/drawing/2015/06/chart">
  <c:date1904 val="0"/>
  <c:lang val="en-US"/>
  <c:chart>
    <c:title>
      <c:tx>
        <c:rich>
          <a:bodyPr rot="0"/>
          <a:p>
            <a:pPr>
              <a:defRPr/>
            </a:pPr>
            <a:r>
              <a:t>Chart Title</a:t>
            </a:r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tx>
            <c:v>scatter 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</c:marker>
          <c:xVal>
            <c:strRe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strCache>
            </c:strRef>
          </c:xVal>
          <c:yVal>
            <c:numRef>
              <c:numCache>
                <c:formatCode>General</c:formatCode>
                <c:ptCount val="7"/>
                <c:pt idx="0">
                  <c:v>2380</c:v>
                </c:pt>
                <c:pt idx="1">
                  <c:v>2370</c:v>
                </c:pt>
                <c:pt idx="2">
                  <c:v>2420</c:v>
                </c:pt>
                <c:pt idx="3">
                  <c:v>1060</c:v>
                </c:pt>
                <c:pt idx="4">
                  <c:v>1090</c:v>
                </c:pt>
                <c:pt idx="5">
                  <c:v>950</c:v>
                </c:pt>
                <c:pt idx="6">
                  <c:v>2760</c:v>
                </c:pt>
              </c:numCache>
            </c:numRef>
          </c:yVal>
        </c:ser>
        <c:dLbls>
          <c:dLblPos val="ctr"/>
          <c:showLegendKey val="0"/>
          <c:showVal val="0"/>
          <c:showCatName val="0"/>
          <c:showSerName val="0"/>
          <c:showPercent val="0"/>
          <c:showBubbleSize val="0"/>
        </c:dLbls>
        <c:axId val="142309248"/>
        <c:axId val="142310784"/>
      </c:scatterChart>
      <c:catAx>
        <c:axId val="142309248"/>
        <c:delete val="0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42310784"/>
        <c:crosses val="autoZero"/>
        <c:auto val="1"/>
        <c:lblOffset val="100"/>
        <c:lblAlgn val="ctr"/>
      </c:catAx>
      <c:valAx>
        <c:delete val="0"/>
        <c:axId val="1423107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42309248"/>
        <c:crosses val="autoZero"/>
        <c:crossBetween val="between"/>
      </c:valAx>
    </c:plotArea>
    <c:legend>
      <c:legendPos val="r"/>
      <c:overlay val="0"/>
      <c:layout/>
    </c:legend>
    <c:plotVisOnly val="1"/>
    <c:dispBlanksAs val="gap"/>
  </c:chart>
  <c:externalData r:id="rId3">
    <c:autoUpdate val="0"/>
  </c:externalData>
</c:chartSpace>
</file>

<file path=ppt/charts/colors_aop_chart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_aop_chart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5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graphicFrame>
        <p:nvGraphicFramePr>
          <p:cNvPr id="5690" name="Chart 5"/>
          <p:cNvGraphicFramePr/>
          <p:nvPr>
                    </p:nvPr>
        </p:nvGraphicFramePr>
        <p:xfrm>
          <a:off x="784543" y="149497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6</cp:revision>
  <dcterms:created xsi:type="dcterms:W3CDTF">2023-04-17T11:23:23Z</dcterms:created>
  <dcterms:modified xsi:type="dcterms:W3CDTF">2023-05-16T10:00:58Z</dcterms:modified>
</cp:coreProperties>
</file>