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066" y="839899"/>
            <a:ext cx="4470147" cy="51073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Demo for the text box/shape remove tag.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7412A3-A013-A8D9-614F-0006EB8D422E}"/>
              </a:ext>
            </a:extLst>
          </p:cNvPr>
          <p:cNvSpPr txBox="1"/>
          <p:nvPr/>
        </p:nvSpPr>
        <p:spPr>
          <a:xfrm>
            <a:off x="4396824" y="3124120"/>
            <a:ext cx="339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Hello World, Thank you for using AOP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7412A3-A013-A8D9-614F-0006EB8D422E}"/>
              </a:ext>
            </a:extLst>
          </p:cNvPr>
          <p:cNvSpPr txBox="1"/>
          <p:nvPr/>
        </p:nvSpPr>
        <p:spPr>
          <a:xfrm>
            <a:off x="4160086" y="2322013"/>
            <a:ext cx="121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Hello World, Thank you for using AOP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FB9E3-41BD-1065-7C1E-69C0A98C7D13}"/>
              </a:ext>
            </a:extLst>
          </p:cNvPr>
          <p:cNvSpPr txBox="1"/>
          <p:nvPr/>
        </p:nvSpPr>
        <p:spPr>
          <a:xfrm>
            <a:off x="6096000" y="5746664"/>
            <a:ext cx="1180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"When in doubt, look intelligent." - GARRISON KEILLOR</a:t>
            </a:r>
            <a:r>
              <a:rPr lang="en-US" b="1" i="1" dirty="0" err="1"/>
              <a:t/>
            </a:r>
            <a:r>
              <a:rPr lang="en-US" b="1" i="1" dirty="0"/>
              <a:t/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178F1DB-0F54-81C0-5F53-FFA58CFF8635}"/>
              </a:ext>
            </a:extLst>
          </p:cNvPr>
          <p:cNvSpPr txBox="1">
            <a:spLocks/>
          </p:cNvSpPr>
          <p:nvPr/>
        </p:nvSpPr>
        <p:spPr>
          <a:xfrm>
            <a:off x="417066" y="839899"/>
            <a:ext cx="4470147" cy="51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chemeClr val="accent1">
                    <a:lumMod val="75000"/>
                  </a:schemeClr>
                </a:solidFill>
              </a:rPr>
              <a:t>Demo for the text box/shape remove tag.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52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51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Rabin Ghimire</cp:lastModifiedBy>
  <cp:revision>9</cp:revision>
  <dcterms:created xsi:type="dcterms:W3CDTF">2023-04-17T11:23:23Z</dcterms:created>
  <dcterms:modified xsi:type="dcterms:W3CDTF">2024-05-16T05:56:04Z</dcterms:modified>
</cp:coreProperties>
</file>