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5096595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Simple Expression Demo: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{!products</a:t>
            </a:r>
            <a:r>
              <a:rPr lang="en-GB" sz="1800" dirty="0">
                <a:solidFill>
                  <a:srgbClr val="93D07C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r>
              <a:rPr lang="en-GB" sz="1800" b="1" dirty="0">
                <a:solidFill>
                  <a:srgbClr val="93D07C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{product_name}</a:t>
            </a:r>
            <a:r>
              <a:rPr lang="en-GB" sz="1800" dirty="0">
                <a:solidFill>
                  <a:srgbClr val="93D07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1800" i="1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{</a:t>
            </a:r>
            <a:r>
              <a:rPr lang="en-GB" sz="1800" i="1" dirty="0" err="1">
                <a:solidFill>
                  <a:srgbClr val="40404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product_desc</a:t>
            </a:r>
            <a:r>
              <a:rPr lang="en-GB" sz="1800" i="1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Stock: 		{#product_avail}</a:t>
            </a:r>
            <a:r>
              <a:rPr lang="en-GB" sz="1800" dirty="0">
                <a:solidFill>
                  <a:srgbClr val="00B05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Available </a:t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{/</a:t>
            </a:r>
            <a:r>
              <a:rPr lang="en-GB" sz="1800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product_avail</a:t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}{^</a:t>
            </a:r>
            <a:r>
              <a:rPr lang="en-GB" sz="1800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product_avail</a:t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r>
              <a:rPr lang="en-GB" sz="18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 Available</a:t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{/</a:t>
            </a:r>
            <a:r>
              <a:rPr lang="en-GB" sz="1800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product_avail</a:t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 Price:	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cost_price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Marked Price: 	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marked_price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Selling Price: 	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selling_price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Discount Amount: 	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marked_price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-</a:t>
            </a:r>
            <a:r>
              <a:rPr lang="en-GB" sz="1800" b="1" dirty="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selling_price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{#</a:t>
            </a:r>
            <a:r>
              <a:rPr lang="en-GB" sz="1800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product_avail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	Available Quantity: 	{quantity}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Profit after stock clearance: {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selling_price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*quantity - </a:t>
            </a:r>
            <a:r>
              <a:rPr lang="en-GB" sz="1800" b="1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cost_price</a:t>
            </a: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*quantity}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b="1" dirty="0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{/</a:t>
            </a:r>
            <a:r>
              <a:rPr lang="en-GB" sz="1800" dirty="0" err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product_avail</a:t>
            </a:r>
            <a:r>
              <a:rPr lang="en-GB" sz="1800" b="1">
                <a:solidFill>
                  <a:srgbClr val="8080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124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Segoe UI</vt:lpstr>
      <vt:lpstr>Segoe UI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3</cp:revision>
  <dcterms:created xsi:type="dcterms:W3CDTF">2023-04-17T11:23:23Z</dcterms:created>
  <dcterms:modified xsi:type="dcterms:W3CDTF">2023-05-19T05:12:25Z</dcterms:modified>
</cp:coreProperties>
</file>