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096595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Expression Demo: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93D07C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93D07C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Shirt</a:t>
            </a:r>
            <a:r>
              <a:rPr lang="en-GB" sz="1800" dirty="0">
                <a:solidFill>
                  <a:srgbClr val="93D0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Wrinkle-free cotton business shirt</a:t>
            </a:r>
            <a:r>
              <a:rPr lang="en-GB" sz="1800" i="1" dirty="0" err="1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Stock: 		</a:t>
            </a:r>
            <a:r>
              <a:rPr lang="en-GB" sz="180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Price: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65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50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Discount Amount: 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	Available Quantity: 	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Profit after stock clearance: 150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096595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Expression Demo: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93D07C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93D07C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Trousers</a:t>
            </a:r>
            <a:r>
              <a:rPr lang="en-GB" sz="1800" dirty="0">
                <a:solidFill>
                  <a:srgbClr val="93D0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Black trousers suitable for every business man</a:t>
            </a:r>
            <a:r>
              <a:rPr lang="en-GB" sz="1800" i="1" dirty="0" err="1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800" i="1" dirty="0">
                <a:solidFill>
                  <a:srgbClr val="4040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Stock: 		</a:t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Available</a:t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Price: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40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104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 Price: 	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80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Discount Amount: 	</a:t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b="1">
                <a:solidFill>
                  <a:srgbClr val="8080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124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</cp:revision>
  <dcterms:created xsi:type="dcterms:W3CDTF">2023-04-17T11:23:23Z</dcterms:created>
  <dcterms:modified xsi:type="dcterms:W3CDTF">2023-05-19T05:12:25Z</dcterms:modified>
</cp:coreProperties>
</file>