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2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  <p:sldId id="10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096595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Simple Expression Demo: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93D07C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93D07C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 Shirt</a:t>
            </a:r>
            <a:r>
              <a:rPr lang="en-GB" sz="1800" dirty="0">
                <a:solidFill>
                  <a:srgbClr val="93D07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Wrinkle-free cotton business shirt</a:t>
            </a:r>
            <a:r>
              <a:rPr lang="en-GB" sz="1800" i="1" dirty="0" err="1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r>
              <a:rPr lang="en-GB" sz="1800" i="1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Stock: 		</a:t>
            </a:r>
            <a:r>
              <a:rPr lang="en-GB" sz="1800" dirty="0">
                <a:solidFill>
                  <a:srgbClr val="00B05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Available </a:t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 Price: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25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Marked Price: 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65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Selling Price: 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50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Discount Amount: 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	Available Quantity: 	6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Profit after stock clearance: 150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096595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Simple Expression Demo: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93D07C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93D07C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Trousers</a:t>
            </a:r>
            <a:r>
              <a:rPr lang="en-GB" sz="1800" dirty="0">
                <a:solidFill>
                  <a:srgbClr val="93D07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Black trousers suitable for every business man</a:t>
            </a:r>
            <a:r>
              <a:rPr lang="en-GB" sz="1800" i="1" dirty="0" err="1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r>
              <a:rPr lang="en-GB" sz="1800" i="1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Stock: 		</a:t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 Available</a:t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 Price: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40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Marked Price: 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104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Selling Price: 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80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Discount Amount: 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b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124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Segoe UI</vt:lpstr>
      <vt:lpstr>Segoe UI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3</cp:revision>
  <dcterms:created xsi:type="dcterms:W3CDTF">2023-04-17T11:23:23Z</dcterms:created>
  <dcterms:modified xsi:type="dcterms:W3CDTF">2023-05-19T05:12:25Z</dcterms:modified>
</cp:coreProperties>
</file>