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96" d="100"/>
          <a:sy n="96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0027" y="1636346"/>
            <a:ext cx="7171945" cy="787082"/>
          </a:xfrm>
        </p:spPr>
        <p:txBody>
          <a:bodyPr>
            <a:normAutofit/>
          </a:bodyPr>
          <a:lstStyle/>
          <a:p>
            <a:r>
              <a:rPr lang="en-US" sz="2800" dirty="0"/>
              <a:t>{!orders::product} Product: {</a:t>
            </a:r>
            <a:r>
              <a:rPr lang="en-US" sz="2800" dirty="0" err="1"/>
              <a:t>product_name</a:t>
            </a:r>
            <a:r>
              <a:rPr lang="en-US" sz="2800" dirty="0"/>
              <a:t>}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850567" cy="451358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60029" y="297942"/>
            <a:ext cx="3606445" cy="4259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F43739B-37FA-2FFD-B66A-5378767E9B0E}"/>
              </a:ext>
            </a:extLst>
          </p:cNvPr>
          <p:cNvSpPr/>
          <p:nvPr/>
        </p:nvSpPr>
        <p:spPr>
          <a:xfrm>
            <a:off x="5602223" y="2423428"/>
            <a:ext cx="987552" cy="987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{%image}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F9577D-BB80-BFD6-D3FA-F709EA8E8396}"/>
              </a:ext>
            </a:extLst>
          </p:cNvPr>
          <p:cNvSpPr txBox="1"/>
          <p:nvPr/>
        </p:nvSpPr>
        <p:spPr>
          <a:xfrm>
            <a:off x="3101897" y="3445003"/>
            <a:ext cx="5988204" cy="2308324"/>
          </a:xfrm>
          <a:prstGeom prst="rect">
            <a:avLst/>
          </a:prstGeom>
          <a:noFill/>
          <a:ln w="28575">
            <a:solidFill>
              <a:srgbClr val="08673B"/>
            </a:solidFill>
          </a:ln>
        </p:spPr>
        <p:txBody>
          <a:bodyPr wrap="square" rtlCol="0" anchor="ctr">
            <a:spAutoFit/>
          </a:bodyPr>
          <a:lstStyle/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pPr algn="ctr"/>
            <a:r>
              <a:rPr lang="fr-FR" dirty="0">
                <a:latin typeface="Arial"/>
              </a:rPr>
              <a:t>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} x {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 = {</a:t>
            </a:r>
            <a:r>
              <a:rPr lang="fr-FR" dirty="0" err="1">
                <a:latin typeface="Arial"/>
              </a:rPr>
              <a:t>quantity</a:t>
            </a:r>
            <a:r>
              <a:rPr lang="fr-FR" dirty="0">
                <a:latin typeface="Arial"/>
              </a:rPr>
              <a:t>*</a:t>
            </a:r>
            <a:r>
              <a:rPr lang="fr-FR" dirty="0" err="1">
                <a:latin typeface="Arial"/>
              </a:rPr>
              <a:t>unit_price</a:t>
            </a:r>
            <a:r>
              <a:rPr lang="fr-FR" dirty="0">
                <a:latin typeface="Arial"/>
              </a:rPr>
              <a:t>} €</a:t>
            </a:r>
          </a:p>
          <a:p>
            <a:pPr algn="r"/>
            <a:endParaRPr lang="fr-FR" dirty="0">
              <a:latin typeface="Arial"/>
            </a:endParaRPr>
          </a:p>
          <a:p>
            <a:pPr algn="r"/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  <a:p>
            <a:endParaRPr lang="fr-FR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74FBC0-988C-E9E6-9791-37895232B56B}"/>
              </a:ext>
            </a:extLst>
          </p:cNvPr>
          <p:cNvSpPr txBox="1"/>
          <p:nvPr/>
        </p:nvSpPr>
        <p:spPr>
          <a:xfrm>
            <a:off x="1084743" y="848344"/>
            <a:ext cx="2850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P" dirty="0"/>
              <a:t>Order: {order_name}</a:t>
            </a:r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23B5F-8937-6D41-F01D-7B142DAD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P" dirty="0">
                <a:solidFill>
                  <a:srgbClr val="FF0000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6F593-DE6C-82A7-7B94-7CD162E8A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P" b="1" dirty="0"/>
              <a:t>Grand Total: </a:t>
            </a:r>
            <a:r>
              <a:rPr lang="en-NP" dirty="0"/>
              <a:t>{</a:t>
            </a:r>
            <a:r>
              <a:rPr lang="en-US" dirty="0"/>
              <a:t>orders | sum:"</a:t>
            </a:r>
            <a:r>
              <a:rPr lang="en-US" dirty="0" err="1"/>
              <a:t>product:quantity</a:t>
            </a:r>
            <a:r>
              <a:rPr lang="en-US" dirty="0"/>
              <a:t>*unit_price":true:0</a:t>
            </a:r>
            <a:r>
              <a:rPr lang="en-NP" dirty="0"/>
              <a:t>}</a:t>
            </a:r>
          </a:p>
          <a:p>
            <a:r>
              <a:rPr lang="en-NP" b="1" dirty="0"/>
              <a:t>Total Products: </a:t>
            </a:r>
            <a:r>
              <a:rPr lang="en-NP" dirty="0"/>
              <a:t>{</a:t>
            </a:r>
            <a:r>
              <a:rPr lang="en-US" dirty="0"/>
              <a:t>(orders | sum:"product:quantity":true:0)</a:t>
            </a:r>
            <a:r>
              <a:rPr lang="en-NP" dirty="0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6ED8AB-844C-1224-65F0-7B6E4919D199}"/>
              </a:ext>
            </a:extLst>
          </p:cNvPr>
          <p:cNvSpPr txBox="1"/>
          <p:nvPr/>
        </p:nvSpPr>
        <p:spPr>
          <a:xfrm>
            <a:off x="838200" y="230188"/>
            <a:ext cx="19811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P" dirty="0"/>
              <a:t>{!includeSummary}</a:t>
            </a:r>
          </a:p>
        </p:txBody>
      </p:sp>
    </p:spTree>
    <p:extLst>
      <p:ext uri="{BB962C8B-B14F-4D97-AF65-F5344CB8AC3E}">
        <p14:creationId xmlns:p14="http://schemas.microsoft.com/office/powerpoint/2010/main" val="39125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</TotalTime>
  <Words>83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prabin bhandari</cp:lastModifiedBy>
  <cp:revision>12</cp:revision>
  <dcterms:created xsi:type="dcterms:W3CDTF">2023-04-17T11:23:23Z</dcterms:created>
  <dcterms:modified xsi:type="dcterms:W3CDTF">2025-06-17T06:04:53Z</dcterms:modified>
</cp:coreProperties>
</file>